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5" r:id="rId2"/>
  </p:sldMasterIdLst>
  <p:notesMasterIdLst>
    <p:notesMasterId r:id="rId34"/>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321" r:id="rId24"/>
    <p:sldId id="280" r:id="rId25"/>
    <p:sldId id="281" r:id="rId26"/>
    <p:sldId id="282" r:id="rId27"/>
    <p:sldId id="283" r:id="rId28"/>
    <p:sldId id="284" r:id="rId29"/>
    <p:sldId id="285" r:id="rId30"/>
    <p:sldId id="286" r:id="rId31"/>
    <p:sldId id="287" r:id="rId32"/>
    <p:sldId id="288" r:id="rId33"/>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1733930"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5E5E5E"/>
        </a:solidFill>
        <a:effectLst/>
        <a:uFillTx/>
        <a:latin typeface="Helvetica Neue"/>
        <a:ea typeface="Helvetica Neue"/>
        <a:cs typeface="Helvetica Neue"/>
        <a:sym typeface="Helvetica Neue"/>
      </a:defRPr>
    </a:lvl1pPr>
    <a:lvl2pPr marL="0" marR="0" indent="0" algn="ctr" defTabSz="1733930"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5E5E5E"/>
        </a:solidFill>
        <a:effectLst/>
        <a:uFillTx/>
        <a:latin typeface="Helvetica Neue"/>
        <a:ea typeface="Helvetica Neue"/>
        <a:cs typeface="Helvetica Neue"/>
        <a:sym typeface="Helvetica Neue"/>
      </a:defRPr>
    </a:lvl2pPr>
    <a:lvl3pPr marL="0" marR="0" indent="0" algn="ctr" defTabSz="1733930"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5E5E5E"/>
        </a:solidFill>
        <a:effectLst/>
        <a:uFillTx/>
        <a:latin typeface="Helvetica Neue"/>
        <a:ea typeface="Helvetica Neue"/>
        <a:cs typeface="Helvetica Neue"/>
        <a:sym typeface="Helvetica Neue"/>
      </a:defRPr>
    </a:lvl3pPr>
    <a:lvl4pPr marL="0" marR="0" indent="0" algn="ctr" defTabSz="1733930"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5E5E5E"/>
        </a:solidFill>
        <a:effectLst/>
        <a:uFillTx/>
        <a:latin typeface="Helvetica Neue"/>
        <a:ea typeface="Helvetica Neue"/>
        <a:cs typeface="Helvetica Neue"/>
        <a:sym typeface="Helvetica Neue"/>
      </a:defRPr>
    </a:lvl4pPr>
    <a:lvl5pPr marL="0" marR="0" indent="0" algn="ctr" defTabSz="1733930"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5E5E5E"/>
        </a:solidFill>
        <a:effectLst/>
        <a:uFillTx/>
        <a:latin typeface="Helvetica Neue"/>
        <a:ea typeface="Helvetica Neue"/>
        <a:cs typeface="Helvetica Neue"/>
        <a:sym typeface="Helvetica Neue"/>
      </a:defRPr>
    </a:lvl5pPr>
    <a:lvl6pPr marL="0" marR="0" indent="0" algn="ctr" defTabSz="1733930"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5E5E5E"/>
        </a:solidFill>
        <a:effectLst/>
        <a:uFillTx/>
        <a:latin typeface="Helvetica Neue"/>
        <a:ea typeface="Helvetica Neue"/>
        <a:cs typeface="Helvetica Neue"/>
        <a:sym typeface="Helvetica Neue"/>
      </a:defRPr>
    </a:lvl6pPr>
    <a:lvl7pPr marL="0" marR="0" indent="0" algn="ctr" defTabSz="1733930"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5E5E5E"/>
        </a:solidFill>
        <a:effectLst/>
        <a:uFillTx/>
        <a:latin typeface="Helvetica Neue"/>
        <a:ea typeface="Helvetica Neue"/>
        <a:cs typeface="Helvetica Neue"/>
        <a:sym typeface="Helvetica Neue"/>
      </a:defRPr>
    </a:lvl7pPr>
    <a:lvl8pPr marL="0" marR="0" indent="0" algn="ctr" defTabSz="1733930"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5E5E5E"/>
        </a:solidFill>
        <a:effectLst/>
        <a:uFillTx/>
        <a:latin typeface="Helvetica Neue"/>
        <a:ea typeface="Helvetica Neue"/>
        <a:cs typeface="Helvetica Neue"/>
        <a:sym typeface="Helvetica Neue"/>
      </a:defRPr>
    </a:lvl8pPr>
    <a:lvl9pPr marL="0" marR="0" indent="0" algn="ctr" defTabSz="1733930"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5E5E5E"/>
        </a:solidFill>
        <a:effectLst/>
        <a:uFillTx/>
        <a:latin typeface="Helvetica Neue"/>
        <a:ea typeface="Helvetica Neue"/>
        <a:cs typeface="Helvetica Neue"/>
        <a:sym typeface="Helvetica Neue"/>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Helvetica Neue"/>
          <a:ea typeface="Helvetica Neue"/>
          <a:cs typeface="Helvetica Neue"/>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a:tcStyle>
        <a:tcBdr/>
        <a:fill>
          <a:solidFill>
            <a:srgbClr val="E3E5E8"/>
          </a:solidFill>
        </a:fill>
      </a:tcStyle>
    </a:band2H>
    <a:firstCol>
      <a:tcTxStyle b="on" i="off">
        <a:font>
          <a:latin typeface="Helvetica Neue"/>
          <a:ea typeface="Helvetica Neue"/>
          <a:cs typeface="Helvetica Neue"/>
        </a:font>
        <a:srgbClr val="000000"/>
      </a:tcTxStyle>
      <a:tcStyle>
        <a:tcBdr>
          <a:left>
            <a:ln w="12700" cap="flat">
              <a:solidFill>
                <a:srgbClr val="000000"/>
              </a:solidFill>
              <a:prstDash val="solid"/>
              <a:miter lim="400000"/>
            </a:ln>
          </a:left>
          <a:right>
            <a:ln w="254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
          <a:latin typeface="Helvetica Neue"/>
          <a:ea typeface="Helvetica Neue"/>
          <a:cs typeface="Helvetica Neue"/>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
          <a:latin typeface="Helvetica Neue"/>
          <a:ea typeface="Helvetica Neue"/>
          <a:cs typeface="Helvetica Neue"/>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254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
          <a:latin typeface="Helvetica Neue"/>
          <a:ea typeface="Helvetica Neue"/>
          <a:cs typeface="Helvetica Neue"/>
        </a:font>
        <a:srgbClr val="5E5E5E"/>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DFFF"/>
          </a:solidFill>
        </a:fill>
      </a:tcStyle>
    </a:wholeTbl>
    <a:band2H>
      <a:tcTxStyle/>
      <a:tcStyle>
        <a:tcBdr/>
        <a:fill>
          <a:solidFill>
            <a:srgbClr val="E6F0FF"/>
          </a:solidFill>
        </a:fill>
      </a:tcStyle>
    </a:band2H>
    <a:firstCol>
      <a:tcTxStyle b="on" i="off">
        <a:font>
          <a:latin typeface="Helvetica Neue"/>
          <a:ea typeface="Helvetica Neue"/>
          <a:cs typeface="Helvetica Neue"/>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
          <a:latin typeface="Helvetica Neue"/>
          <a:ea typeface="Helvetica Neue"/>
          <a:cs typeface="Helvetica Neue"/>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
          <a:latin typeface="Helvetica Neue"/>
          <a:ea typeface="Helvetica Neue"/>
          <a:cs typeface="Helvetica Neue"/>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EEE7283C-3CF3-47DC-8721-378D4A62B228}" styleName="">
    <a:tblBg/>
    <a:wholeTbl>
      <a:tcTxStyle b="off" i="off">
        <a:font>
          <a:latin typeface="Helvetica Neue"/>
          <a:ea typeface="Helvetica Neue"/>
          <a:cs typeface="Helvetica Neue"/>
        </a:font>
        <a:srgbClr val="5E5E5E"/>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1F0CC"/>
          </a:solidFill>
        </a:fill>
      </a:tcStyle>
    </a:wholeTbl>
    <a:band2H>
      <a:tcTxStyle/>
      <a:tcStyle>
        <a:tcBdr/>
        <a:fill>
          <a:solidFill>
            <a:srgbClr val="EAF8E7"/>
          </a:solidFill>
        </a:fill>
      </a:tcStyle>
    </a:band2H>
    <a:firstCol>
      <a:tcTxStyle b="on" i="off">
        <a:font>
          <a:latin typeface="Helvetica Neue"/>
          <a:ea typeface="Helvetica Neue"/>
          <a:cs typeface="Helvetica Neue"/>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
          <a:latin typeface="Helvetica Neue"/>
          <a:ea typeface="Helvetica Neue"/>
          <a:cs typeface="Helvetica Neue"/>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
          <a:latin typeface="Helvetica Neue"/>
          <a:ea typeface="Helvetica Neue"/>
          <a:cs typeface="Helvetica Neue"/>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CF821DB8-F4EB-4A41-A1BA-3FCAFE7338EE}" styleName="">
    <a:tblBg/>
    <a:wholeTbl>
      <a:tcTxStyle b="off" i="off">
        <a:font>
          <a:latin typeface="Helvetica Neue"/>
          <a:ea typeface="Helvetica Neue"/>
          <a:cs typeface="Helvetica Neue"/>
        </a:font>
        <a:srgbClr val="5E5E5E"/>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FCDDF"/>
          </a:solidFill>
        </a:fill>
      </a:tcStyle>
    </a:wholeTbl>
    <a:band2H>
      <a:tcTxStyle/>
      <a:tcStyle>
        <a:tcBdr/>
        <a:fill>
          <a:solidFill>
            <a:srgbClr val="FFE8F0"/>
          </a:solidFill>
        </a:fill>
      </a:tcStyle>
    </a:band2H>
    <a:firstCol>
      <a:tcTxStyle b="on" i="off">
        <a:font>
          <a:latin typeface="Helvetica Neue"/>
          <a:ea typeface="Helvetica Neue"/>
          <a:cs typeface="Helvetica Neue"/>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
          <a:latin typeface="Helvetica Neue"/>
          <a:ea typeface="Helvetica Neue"/>
          <a:cs typeface="Helvetica Neue"/>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
          <a:latin typeface="Helvetica Neue"/>
          <a:ea typeface="Helvetica Neue"/>
          <a:cs typeface="Helvetica Neue"/>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33BA23B1-9221-436E-865A-0063620EA4FD}" styleName="">
    <a:tblBg/>
    <a:wholeTbl>
      <a:tcTxStyle b="off" i="off">
        <a:font>
          <a:latin typeface="Helvetica Neue"/>
          <a:ea typeface="Helvetica Neue"/>
          <a:cs typeface="Helvetica Neue"/>
        </a:font>
        <a:srgbClr val="5E5E5E"/>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9E9E9"/>
          </a:solidFill>
        </a:fill>
      </a:tcStyle>
    </a:wholeTbl>
    <a:band2H>
      <a:tcTxStyle/>
      <a:tcStyle>
        <a:tcBdr/>
        <a:fill>
          <a:solidFill>
            <a:srgbClr val="FFFFFF"/>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
          <a:latin typeface="Helvetica Neue"/>
          <a:ea typeface="Helvetica Neue"/>
          <a:cs typeface="Helvetica Neue"/>
        </a:font>
        <a:srgbClr val="5E5E5E"/>
      </a:tcTxStyle>
      <a:tcStyle>
        <a:tcBdr>
          <a:left>
            <a:ln w="12700" cap="flat">
              <a:noFill/>
              <a:miter lim="400000"/>
            </a:ln>
          </a:left>
          <a:right>
            <a:ln w="12700" cap="flat">
              <a:noFill/>
              <a:miter lim="400000"/>
            </a:ln>
          </a:right>
          <a:top>
            <a:ln w="50800" cap="flat">
              <a:solidFill>
                <a:srgbClr val="5E5E5E"/>
              </a:solidFill>
              <a:prstDash val="solid"/>
              <a:round/>
            </a:ln>
          </a:top>
          <a:bottom>
            <a:ln w="25400" cap="flat">
              <a:solidFill>
                <a:srgbClr val="5E5E5E"/>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25400" cap="flat">
              <a:solidFill>
                <a:srgbClr val="5E5E5E"/>
              </a:solidFill>
              <a:prstDash val="solid"/>
              <a:round/>
            </a:ln>
          </a:top>
          <a:bottom>
            <a:ln w="25400" cap="flat">
              <a:solidFill>
                <a:srgbClr val="5E5E5E"/>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2708684C-4D16-4618-839F-0558EEFCDFE6}" styleName="">
    <a:tblBg/>
    <a:wholeTbl>
      <a:tcTxStyle b="off" i="off">
        <a:font>
          <a:latin typeface="Helvetica Neue"/>
          <a:ea typeface="Helvetica Neue"/>
          <a:cs typeface="Helvetica Neue"/>
        </a:font>
        <a:srgbClr val="5E5E5E"/>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1D1D1"/>
          </a:solidFill>
        </a:fill>
      </a:tcStyle>
    </a:wholeTbl>
    <a:band2H>
      <a:tcTxStyle/>
      <a:tcStyle>
        <a:tcBdr/>
        <a:fill>
          <a:solidFill>
            <a:srgbClr val="E9E9E9"/>
          </a:solidFill>
        </a:fill>
      </a:tcStyle>
    </a:band2H>
    <a:firstCol>
      <a:tcTxStyle b="on" i="off">
        <a:font>
          <a:latin typeface="Helvetica Neue"/>
          <a:ea typeface="Helvetica Neue"/>
          <a:cs typeface="Helvetica Neue"/>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5E5E5E"/>
          </a:solidFill>
        </a:fill>
      </a:tcStyle>
    </a:firstCol>
    <a:lastRow>
      <a:tcTxStyle b="on" i="off">
        <a:font>
          <a:latin typeface="Helvetica Neue"/>
          <a:ea typeface="Helvetica Neue"/>
          <a:cs typeface="Helvetica Neue"/>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5E5E5E"/>
          </a:solidFill>
        </a:fill>
      </a:tcStyle>
    </a:lastRow>
    <a:firstRow>
      <a:tcTxStyle b="on" i="off">
        <a:font>
          <a:latin typeface="Helvetica Neue"/>
          <a:ea typeface="Helvetica Neue"/>
          <a:cs typeface="Helvetica Neue"/>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5E5E5E"/>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0492" autoAdjust="0"/>
  </p:normalViewPr>
  <p:slideViewPr>
    <p:cSldViewPr snapToGrid="0">
      <p:cViewPr>
        <p:scale>
          <a:sx n="80" d="100"/>
          <a:sy n="80" d="100"/>
        </p:scale>
        <p:origin x="-173" y="-869"/>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notesMaster" Target="notesMasters/notes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58" name="Shape 158"/>
          <p:cNvSpPr>
            <a:spLocks noGrp="1" noRot="1" noChangeAspect="1"/>
          </p:cNvSpPr>
          <p:nvPr>
            <p:ph type="sldImg"/>
          </p:nvPr>
        </p:nvSpPr>
        <p:spPr>
          <a:xfrm>
            <a:off x="1143000" y="685800"/>
            <a:ext cx="4572000" cy="3429000"/>
          </a:xfrm>
          <a:prstGeom prst="rect">
            <a:avLst/>
          </a:prstGeom>
        </p:spPr>
        <p:txBody>
          <a:bodyPr/>
          <a:lstStyle/>
          <a:p>
            <a:endParaRPr/>
          </a:p>
        </p:txBody>
      </p:sp>
      <p:sp>
        <p:nvSpPr>
          <p:cNvPr id="159" name="Shape 159"/>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1500">
        <a:latin typeface="+mn-lt"/>
        <a:ea typeface="+mn-ea"/>
        <a:cs typeface="+mn-cs"/>
        <a:sym typeface="NanumSquare Regular"/>
      </a:defRPr>
    </a:lvl1pPr>
    <a:lvl2pPr indent="228600" defTabSz="457200" latinLnBrk="0">
      <a:lnSpc>
        <a:spcPct val="117999"/>
      </a:lnSpc>
      <a:defRPr sz="1500">
        <a:latin typeface="+mn-lt"/>
        <a:ea typeface="+mn-ea"/>
        <a:cs typeface="+mn-cs"/>
        <a:sym typeface="NanumSquare Regular"/>
      </a:defRPr>
    </a:lvl2pPr>
    <a:lvl3pPr indent="457200" defTabSz="457200" latinLnBrk="0">
      <a:lnSpc>
        <a:spcPct val="117999"/>
      </a:lnSpc>
      <a:defRPr sz="1500">
        <a:latin typeface="+mn-lt"/>
        <a:ea typeface="+mn-ea"/>
        <a:cs typeface="+mn-cs"/>
        <a:sym typeface="NanumSquare Regular"/>
      </a:defRPr>
    </a:lvl3pPr>
    <a:lvl4pPr indent="685800" defTabSz="457200" latinLnBrk="0">
      <a:lnSpc>
        <a:spcPct val="117999"/>
      </a:lnSpc>
      <a:defRPr sz="1500">
        <a:latin typeface="+mn-lt"/>
        <a:ea typeface="+mn-ea"/>
        <a:cs typeface="+mn-cs"/>
        <a:sym typeface="NanumSquare Regular"/>
      </a:defRPr>
    </a:lvl4pPr>
    <a:lvl5pPr indent="914400" defTabSz="457200" latinLnBrk="0">
      <a:lnSpc>
        <a:spcPct val="117999"/>
      </a:lnSpc>
      <a:defRPr sz="1500">
        <a:latin typeface="+mn-lt"/>
        <a:ea typeface="+mn-ea"/>
        <a:cs typeface="+mn-cs"/>
        <a:sym typeface="NanumSquare Regular"/>
      </a:defRPr>
    </a:lvl5pPr>
    <a:lvl6pPr indent="1143000" defTabSz="457200" latinLnBrk="0">
      <a:lnSpc>
        <a:spcPct val="117999"/>
      </a:lnSpc>
      <a:defRPr sz="1500">
        <a:latin typeface="+mn-lt"/>
        <a:ea typeface="+mn-ea"/>
        <a:cs typeface="+mn-cs"/>
        <a:sym typeface="NanumSquare Regular"/>
      </a:defRPr>
    </a:lvl6pPr>
    <a:lvl7pPr indent="1371600" defTabSz="457200" latinLnBrk="0">
      <a:lnSpc>
        <a:spcPct val="117999"/>
      </a:lnSpc>
      <a:defRPr sz="1500">
        <a:latin typeface="+mn-lt"/>
        <a:ea typeface="+mn-ea"/>
        <a:cs typeface="+mn-cs"/>
        <a:sym typeface="NanumSquare Regular"/>
      </a:defRPr>
    </a:lvl7pPr>
    <a:lvl8pPr indent="1600200" defTabSz="457200" latinLnBrk="0">
      <a:lnSpc>
        <a:spcPct val="117999"/>
      </a:lnSpc>
      <a:defRPr sz="1500">
        <a:latin typeface="+mn-lt"/>
        <a:ea typeface="+mn-ea"/>
        <a:cs typeface="+mn-cs"/>
        <a:sym typeface="NanumSquare Regular"/>
      </a:defRPr>
    </a:lvl8pPr>
    <a:lvl9pPr indent="1828800" defTabSz="457200" latinLnBrk="0">
      <a:lnSpc>
        <a:spcPct val="117999"/>
      </a:lnSpc>
      <a:defRPr sz="1500">
        <a:latin typeface="+mn-lt"/>
        <a:ea typeface="+mn-ea"/>
        <a:cs typeface="+mn-cs"/>
        <a:sym typeface="NanumSquare Regular"/>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a:t>데이터멀캐앰</a:t>
            </a:r>
            <a:r>
              <a:rPr lang="en-US" altLang="ko-KR"/>
              <a:t>~?</a:t>
            </a:r>
            <a:r>
              <a:rPr lang="ko-KR" altLang="en-US"/>
              <a:t>조의</a:t>
            </a:r>
            <a:r>
              <a:rPr lang="en-US" altLang="ko-KR"/>
              <a:t> </a:t>
            </a:r>
            <a:r>
              <a:rPr lang="ko-KR" altLang="en-US"/>
              <a:t>발표자 김미정입니다</a:t>
            </a:r>
            <a:r>
              <a:rPr lang="en-US" altLang="ko-KR"/>
              <a:t>. </a:t>
            </a:r>
            <a:r>
              <a:rPr lang="ko-KR" altLang="en-US"/>
              <a:t>발표 시작하겠습니다</a:t>
            </a:r>
            <a:r>
              <a:rPr lang="en-US" altLang="ko-KR"/>
              <a:t>.</a:t>
            </a:r>
            <a:endParaRPr lang="ko-KR" altLang="en-US"/>
          </a:p>
        </p:txBody>
      </p:sp>
    </p:spTree>
    <p:extLst>
      <p:ext uri="{BB962C8B-B14F-4D97-AF65-F5344CB8AC3E}">
        <p14:creationId xmlns:p14="http://schemas.microsoft.com/office/powerpoint/2010/main" val="20749004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 name="Shape 318"/>
          <p:cNvSpPr>
            <a:spLocks noGrp="1" noRot="1" noChangeAspect="1"/>
          </p:cNvSpPr>
          <p:nvPr>
            <p:ph type="sldImg"/>
          </p:nvPr>
        </p:nvSpPr>
        <p:spPr>
          <a:prstGeom prst="rect">
            <a:avLst/>
          </a:prstGeom>
        </p:spPr>
        <p:txBody>
          <a:bodyPr/>
          <a:lstStyle/>
          <a:p>
            <a:endParaRPr/>
          </a:p>
        </p:txBody>
      </p:sp>
      <p:sp>
        <p:nvSpPr>
          <p:cNvPr id="319" name="Shape 319"/>
          <p:cNvSpPr>
            <a:spLocks noGrp="1"/>
          </p:cNvSpPr>
          <p:nvPr>
            <p:ph type="body" sz="quarter" idx="1"/>
          </p:nvPr>
        </p:nvSpPr>
        <p:spPr>
          <a:prstGeom prst="rect">
            <a:avLst/>
          </a:prstGeom>
        </p:spPr>
        <p:txBody>
          <a:bodyPr/>
          <a:lstStyle/>
          <a:p>
            <a:r>
              <a:rPr lang="ko-KR" altLang="en-US" dirty="0"/>
              <a:t>지금 데이터에서는 각 지역별 </a:t>
            </a:r>
            <a:r>
              <a:rPr lang="en-US" altLang="ko-KR" dirty="0"/>
              <a:t>10</a:t>
            </a:r>
            <a:r>
              <a:rPr lang="ko-KR" altLang="en-US" dirty="0"/>
              <a:t>만 명당 노인 </a:t>
            </a:r>
            <a:r>
              <a:rPr lang="en-US" altLang="ko-KR" dirty="0"/>
              <a:t>(</a:t>
            </a:r>
            <a:r>
              <a:rPr lang="ko-KR" altLang="en-US" dirty="0"/>
              <a:t>교통사고</a:t>
            </a:r>
            <a:r>
              <a:rPr lang="en-US" altLang="ko-KR" dirty="0"/>
              <a:t>)</a:t>
            </a:r>
            <a:r>
              <a:rPr lang="ko-KR" altLang="en-US" dirty="0"/>
              <a:t>사망자수를 알아보고자 했습니다</a:t>
            </a:r>
            <a:r>
              <a:rPr lang="en-US" altLang="ko-KR" dirty="0"/>
              <a:t>. </a:t>
            </a:r>
          </a:p>
          <a:p>
            <a:r>
              <a:rPr lang="ko-KR" altLang="en-US" dirty="0"/>
              <a:t>각 연령별로 </a:t>
            </a:r>
            <a:r>
              <a:rPr lang="ko-KR" altLang="en-US" dirty="0" err="1"/>
              <a:t>구분되어있던</a:t>
            </a:r>
            <a:r>
              <a:rPr lang="ko-KR" altLang="en-US" dirty="0"/>
              <a:t> 행을 </a:t>
            </a:r>
            <a:r>
              <a:rPr lang="en-US" altLang="ko-KR" dirty="0"/>
              <a:t>for</a:t>
            </a:r>
            <a:r>
              <a:rPr lang="ko-KR" altLang="en-US" dirty="0"/>
              <a:t>문을 활용하여</a:t>
            </a:r>
          </a:p>
          <a:p>
            <a:endParaRPr lang="ko-KR" altLang="en-US" dirty="0"/>
          </a:p>
          <a:p>
            <a:r>
              <a:rPr lang="ko-KR" altLang="en-US" dirty="0"/>
              <a:t>지역별로</a:t>
            </a:r>
          </a:p>
          <a:p>
            <a:r>
              <a:rPr lang="en-US" altLang="ko-KR" dirty="0"/>
              <a:t>65</a:t>
            </a:r>
            <a:r>
              <a:rPr lang="ko-KR" altLang="en-US" dirty="0"/>
              <a:t>세</a:t>
            </a:r>
            <a:r>
              <a:rPr lang="en-US" altLang="ko-KR" dirty="0"/>
              <a:t>~100</a:t>
            </a:r>
            <a:r>
              <a:rPr lang="ko-KR" altLang="en-US" dirty="0"/>
              <a:t>세 인구와 </a:t>
            </a:r>
            <a:r>
              <a:rPr lang="en-US" altLang="ko-KR" dirty="0"/>
              <a:t>0~100</a:t>
            </a:r>
            <a:r>
              <a:rPr lang="ko-KR" altLang="en-US" dirty="0"/>
              <a:t>세인구를 각각 더하여 새로운 열로 생성하였습니다</a:t>
            </a:r>
            <a:r>
              <a:rPr lang="en-US" altLang="ko-KR" dirty="0"/>
              <a:t>.</a:t>
            </a:r>
          </a:p>
          <a:p>
            <a:endParaRPr lang="en-US" altLang="ko-KR" dirty="0"/>
          </a:p>
          <a:p>
            <a:r>
              <a:rPr lang="ko-KR" altLang="en-US" dirty="0"/>
              <a:t>그리고 바로 전 슬라이드에서			 </a:t>
            </a:r>
            <a:r>
              <a:rPr lang="en-US" altLang="ko-KR" dirty="0"/>
              <a:t>&lt;</a:t>
            </a:r>
            <a:r>
              <a:rPr lang="ko-KR" altLang="en-US" dirty="0"/>
              <a:t>를 말하면서 전페이지로 가서 합계부분을 마우스로 빙빙 돌려 확인시켜준다</a:t>
            </a:r>
            <a:r>
              <a:rPr lang="en-US" altLang="ko-KR" dirty="0"/>
              <a:t>?&gt; </a:t>
            </a:r>
          </a:p>
          <a:p>
            <a:r>
              <a:rPr lang="ko-KR" altLang="en-US" dirty="0"/>
              <a:t>보여 드렸던 합계를 </a:t>
            </a:r>
            <a:r>
              <a:rPr lang="en-US" altLang="ko-KR" dirty="0"/>
              <a:t>[</a:t>
            </a:r>
            <a:r>
              <a:rPr lang="ko-KR" altLang="en-US" dirty="0"/>
              <a:t>사망자수</a:t>
            </a:r>
            <a:r>
              <a:rPr lang="en-US" altLang="ko-KR" dirty="0"/>
              <a:t>] </a:t>
            </a:r>
            <a:r>
              <a:rPr lang="ko-KR" altLang="en-US" dirty="0"/>
              <a:t>열			</a:t>
            </a:r>
            <a:r>
              <a:rPr lang="en-US" altLang="ko-KR" dirty="0"/>
              <a:t>&lt;</a:t>
            </a:r>
            <a:r>
              <a:rPr lang="ko-KR" altLang="en-US" dirty="0"/>
              <a:t>을 말하면서 사망자 수를 마우스로 빙빙 돌려 확인시켜준다</a:t>
            </a:r>
            <a:r>
              <a:rPr lang="en-US" altLang="ko-KR" dirty="0"/>
              <a:t>?&gt;</a:t>
            </a:r>
          </a:p>
          <a:p>
            <a:r>
              <a:rPr lang="ko-KR" altLang="en-US" dirty="0"/>
              <a:t>로 </a:t>
            </a:r>
            <a:r>
              <a:rPr lang="ko-KR" altLang="en-US" dirty="0" err="1"/>
              <a:t>생성하였구요</a:t>
            </a:r>
            <a:r>
              <a:rPr lang="en-US" altLang="ko-KR" dirty="0"/>
              <a:t>,</a:t>
            </a:r>
          </a:p>
          <a:p>
            <a:endParaRPr lang="en-US" altLang="ko-KR" dirty="0"/>
          </a:p>
          <a:p>
            <a:r>
              <a:rPr lang="ko-KR" altLang="en-US" dirty="0"/>
              <a:t>그 뒤에</a:t>
            </a:r>
            <a:r>
              <a:rPr lang="en-US" altLang="ko-KR" dirty="0"/>
              <a:t>, </a:t>
            </a:r>
            <a:r>
              <a:rPr lang="ko-KR" altLang="en-US" dirty="0"/>
              <a:t>노인인구비율을 구하고</a:t>
            </a:r>
          </a:p>
          <a:p>
            <a:r>
              <a:rPr lang="ko-KR" altLang="en-US" dirty="0"/>
              <a:t> </a:t>
            </a:r>
            <a:r>
              <a:rPr lang="en-US" altLang="ko-KR" dirty="0"/>
              <a:t>10</a:t>
            </a:r>
            <a:r>
              <a:rPr lang="ko-KR" altLang="en-US" dirty="0"/>
              <a:t>만명당 노인 사망자수를 계산하여 각각 열에 추가하였습니다</a:t>
            </a:r>
            <a:r>
              <a:rPr lang="en-US" altLang="ko-KR" dirty="0"/>
              <a:t>.</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5" name="Shape 335"/>
          <p:cNvSpPr>
            <a:spLocks noGrp="1" noRot="1" noChangeAspect="1"/>
          </p:cNvSpPr>
          <p:nvPr>
            <p:ph type="sldImg"/>
          </p:nvPr>
        </p:nvSpPr>
        <p:spPr>
          <a:prstGeom prst="rect">
            <a:avLst/>
          </a:prstGeom>
        </p:spPr>
        <p:txBody>
          <a:bodyPr/>
          <a:lstStyle/>
          <a:p>
            <a:endParaRPr/>
          </a:p>
        </p:txBody>
      </p:sp>
      <p:sp>
        <p:nvSpPr>
          <p:cNvPr id="336" name="Shape 336"/>
          <p:cNvSpPr>
            <a:spLocks noGrp="1"/>
          </p:cNvSpPr>
          <p:nvPr>
            <p:ph type="body" sz="quarter" idx="1"/>
          </p:nvPr>
        </p:nvSpPr>
        <p:spPr>
          <a:prstGeom prst="rect">
            <a:avLst/>
          </a:prstGeom>
        </p:spPr>
        <p:txBody>
          <a:bodyPr/>
          <a:lstStyle/>
          <a:p>
            <a:r>
              <a:rPr lang="ko-KR" altLang="en-US" dirty="0"/>
              <a:t>요일 별 노인 교통사고 사망자 데이터에서는 인덱스 명을 ‘</a:t>
            </a:r>
            <a:r>
              <a:rPr lang="ko-KR" altLang="en-US" dirty="0" err="1"/>
              <a:t>시도’로</a:t>
            </a:r>
            <a:r>
              <a:rPr lang="ko-KR" altLang="en-US" dirty="0"/>
              <a:t> 바꿔주고</a:t>
            </a:r>
            <a:r>
              <a:rPr lang="en-US" altLang="ko-KR" dirty="0"/>
              <a:t>, 10</a:t>
            </a:r>
            <a:r>
              <a:rPr lang="ko-KR" altLang="en-US" dirty="0"/>
              <a:t>만명 당 사망자 수가 가장 높은 제주</a:t>
            </a:r>
            <a:r>
              <a:rPr lang="en-US" altLang="ko-KR" dirty="0"/>
              <a:t>, </a:t>
            </a:r>
            <a:r>
              <a:rPr lang="ko-KR" altLang="en-US" dirty="0"/>
              <a:t>충남</a:t>
            </a:r>
            <a:r>
              <a:rPr lang="en-US" altLang="ko-KR" dirty="0"/>
              <a:t>, </a:t>
            </a:r>
            <a:r>
              <a:rPr lang="ko-KR" altLang="en-US" dirty="0"/>
              <a:t>전남의 데이터만 수집했습니다</a:t>
            </a:r>
            <a:r>
              <a:rPr lang="en-US" altLang="ko-KR" dirty="0"/>
              <a:t>.</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2" name="Shape 352"/>
          <p:cNvSpPr>
            <a:spLocks noGrp="1" noRot="1" noChangeAspect="1"/>
          </p:cNvSpPr>
          <p:nvPr>
            <p:ph type="sldImg"/>
          </p:nvPr>
        </p:nvSpPr>
        <p:spPr>
          <a:prstGeom prst="rect">
            <a:avLst/>
          </a:prstGeom>
        </p:spPr>
        <p:txBody>
          <a:bodyPr/>
          <a:lstStyle/>
          <a:p>
            <a:endParaRPr/>
          </a:p>
        </p:txBody>
      </p:sp>
      <p:sp>
        <p:nvSpPr>
          <p:cNvPr id="353" name="Shape 353"/>
          <p:cNvSpPr>
            <a:spLocks noGrp="1"/>
          </p:cNvSpPr>
          <p:nvPr>
            <p:ph type="body" sz="quarter" idx="1"/>
          </p:nvPr>
        </p:nvSpPr>
        <p:spPr>
          <a:prstGeom prst="rect">
            <a:avLst/>
          </a:prstGeom>
        </p:spPr>
        <p:txBody>
          <a:bodyPr/>
          <a:lstStyle/>
          <a:p>
            <a:endParaRPr lang="en-US" altLang="ko-KR" dirty="0"/>
          </a:p>
          <a:p>
            <a:r>
              <a:rPr lang="ko-KR" altLang="en-US" dirty="0"/>
              <a:t>월별 사망자 데이터도 </a:t>
            </a:r>
            <a:r>
              <a:rPr lang="ko-KR" altLang="en-US" dirty="0" err="1"/>
              <a:t>앞에서와</a:t>
            </a:r>
            <a:r>
              <a:rPr lang="ko-KR" altLang="en-US" dirty="0"/>
              <a:t> 같이 동일하게 처리하였습니다</a:t>
            </a:r>
            <a:r>
              <a:rPr lang="en-US" altLang="ko-KR" dirty="0"/>
              <a:t>.</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9" name="Shape 369"/>
          <p:cNvSpPr>
            <a:spLocks noGrp="1" noRot="1" noChangeAspect="1"/>
          </p:cNvSpPr>
          <p:nvPr>
            <p:ph type="sldImg"/>
          </p:nvPr>
        </p:nvSpPr>
        <p:spPr>
          <a:prstGeom prst="rect">
            <a:avLst/>
          </a:prstGeom>
        </p:spPr>
        <p:txBody>
          <a:bodyPr/>
          <a:lstStyle/>
          <a:p>
            <a:endParaRPr/>
          </a:p>
        </p:txBody>
      </p:sp>
      <p:sp>
        <p:nvSpPr>
          <p:cNvPr id="370" name="Shape 370"/>
          <p:cNvSpPr>
            <a:spLocks noGrp="1"/>
          </p:cNvSpPr>
          <p:nvPr>
            <p:ph type="body" sz="quarter" idx="1"/>
          </p:nvPr>
        </p:nvSpPr>
        <p:spPr>
          <a:prstGeom prst="rect">
            <a:avLst/>
          </a:prstGeom>
        </p:spPr>
        <p:txBody>
          <a:bodyPr/>
          <a:lstStyle/>
          <a:p>
            <a:endParaRPr lang="en-US" altLang="ko-KR" dirty="0"/>
          </a:p>
          <a:p>
            <a:r>
              <a:rPr lang="ko-KR" altLang="en-US" dirty="0"/>
              <a:t>시간대별 사망자 데이터도 앞부분과 같습니다</a:t>
            </a:r>
            <a:r>
              <a:rPr lang="en-US" altLang="ko-KR" dirty="0"/>
              <a:t>. </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 name="Shape 388"/>
          <p:cNvSpPr>
            <a:spLocks noGrp="1" noRot="1" noChangeAspect="1"/>
          </p:cNvSpPr>
          <p:nvPr>
            <p:ph type="sldImg"/>
          </p:nvPr>
        </p:nvSpPr>
        <p:spPr>
          <a:prstGeom prst="rect">
            <a:avLst/>
          </a:prstGeom>
        </p:spPr>
        <p:txBody>
          <a:bodyPr/>
          <a:lstStyle/>
          <a:p>
            <a:endParaRPr/>
          </a:p>
        </p:txBody>
      </p:sp>
      <p:sp>
        <p:nvSpPr>
          <p:cNvPr id="389" name="Shape 389"/>
          <p:cNvSpPr>
            <a:spLocks noGrp="1"/>
          </p:cNvSpPr>
          <p:nvPr>
            <p:ph type="body" sz="quarter" idx="1"/>
          </p:nvPr>
        </p:nvSpPr>
        <p:spPr>
          <a:prstGeom prst="rect">
            <a:avLst/>
          </a:prstGeom>
        </p:spPr>
        <p:txBody>
          <a:bodyPr/>
          <a:lstStyle/>
          <a:p>
            <a:endParaRPr lang="en-US" altLang="ko-KR" dirty="0"/>
          </a:p>
          <a:p>
            <a:r>
              <a:rPr lang="ko-KR" altLang="en-US" dirty="0"/>
              <a:t>충남의 응급실 현황을 알아보기 위해 </a:t>
            </a:r>
            <a:r>
              <a:rPr lang="ko-KR" altLang="en-US" dirty="0" err="1"/>
              <a:t>크롤링으로</a:t>
            </a:r>
            <a:r>
              <a:rPr lang="ko-KR" altLang="en-US" dirty="0"/>
              <a:t> 데이터를 들여왔습니다</a:t>
            </a:r>
            <a:r>
              <a:rPr lang="en-US" altLang="ko-KR" dirty="0"/>
              <a:t>.</a:t>
            </a:r>
          </a:p>
          <a:p>
            <a:r>
              <a:rPr lang="ko-KR" altLang="en-US" dirty="0"/>
              <a:t>그런 다음 병원 정보가 들어있는 태그를 찾아서 데이터 프레임을 생성했습니다</a:t>
            </a:r>
            <a:r>
              <a:rPr lang="en-US" altLang="ko-KR" dirty="0"/>
              <a:t>. </a:t>
            </a:r>
          </a:p>
          <a:p>
            <a:r>
              <a:rPr lang="ko-KR" altLang="en-US" dirty="0"/>
              <a:t>또한 </a:t>
            </a:r>
            <a:r>
              <a:rPr lang="en-US" altLang="ko-KR" dirty="0"/>
              <a:t>geocode</a:t>
            </a:r>
            <a:r>
              <a:rPr lang="ko-KR" altLang="en-US" dirty="0"/>
              <a:t>를 통해 주소와 위경도를 추가했습니다</a:t>
            </a:r>
            <a:r>
              <a:rPr lang="en-US" altLang="ko-KR" dirty="0"/>
              <a:t>.</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2" name="Shape 402"/>
          <p:cNvSpPr>
            <a:spLocks noGrp="1" noRot="1" noChangeAspect="1"/>
          </p:cNvSpPr>
          <p:nvPr>
            <p:ph type="sldImg"/>
          </p:nvPr>
        </p:nvSpPr>
        <p:spPr>
          <a:prstGeom prst="rect">
            <a:avLst/>
          </a:prstGeom>
        </p:spPr>
        <p:txBody>
          <a:bodyPr/>
          <a:lstStyle/>
          <a:p>
            <a:endParaRPr/>
          </a:p>
        </p:txBody>
      </p:sp>
      <p:sp>
        <p:nvSpPr>
          <p:cNvPr id="403" name="Shape 403"/>
          <p:cNvSpPr>
            <a:spLocks noGrp="1"/>
          </p:cNvSpPr>
          <p:nvPr>
            <p:ph type="body" sz="quarter" idx="1"/>
          </p:nvPr>
        </p:nvSpPr>
        <p:spPr>
          <a:prstGeom prst="rect">
            <a:avLst/>
          </a:prstGeom>
        </p:spPr>
        <p:txBody>
          <a:bodyPr/>
          <a:lstStyle/>
          <a:p>
            <a:endParaRPr lang="en-US" altLang="ko-KR" dirty="0"/>
          </a:p>
          <a:p>
            <a:r>
              <a:rPr lang="ko-KR" altLang="en-US" dirty="0"/>
              <a:t>전남과 제주의 응급실 현황은 </a:t>
            </a:r>
            <a:r>
              <a:rPr lang="en-US" altLang="ko-KR" dirty="0"/>
              <a:t>API</a:t>
            </a:r>
            <a:r>
              <a:rPr lang="ko-KR" altLang="en-US" dirty="0"/>
              <a:t>를 통해 병원명을 수집했으며</a:t>
            </a:r>
            <a:r>
              <a:rPr lang="en-US" altLang="ko-KR" dirty="0"/>
              <a:t>, geocode</a:t>
            </a:r>
            <a:r>
              <a:rPr lang="ko-KR" altLang="en-US" dirty="0"/>
              <a:t>를 통해 주소와 위경도를 들여왔습니다</a:t>
            </a:r>
            <a:r>
              <a:rPr lang="en-US" altLang="ko-KR" dirty="0"/>
              <a:t>.</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5" name="Shape 415"/>
          <p:cNvSpPr>
            <a:spLocks noGrp="1" noRot="1" noChangeAspect="1"/>
          </p:cNvSpPr>
          <p:nvPr>
            <p:ph type="sldImg"/>
          </p:nvPr>
        </p:nvSpPr>
        <p:spPr>
          <a:prstGeom prst="rect">
            <a:avLst/>
          </a:prstGeom>
        </p:spPr>
        <p:txBody>
          <a:bodyPr/>
          <a:lstStyle/>
          <a:p>
            <a:endParaRPr/>
          </a:p>
        </p:txBody>
      </p:sp>
      <p:sp>
        <p:nvSpPr>
          <p:cNvPr id="416" name="Shape 416"/>
          <p:cNvSpPr>
            <a:spLocks noGrp="1"/>
          </p:cNvSpPr>
          <p:nvPr>
            <p:ph type="body" sz="quarter" idx="1"/>
          </p:nvPr>
        </p:nvSpPr>
        <p:spPr>
          <a:prstGeom prst="rect">
            <a:avLst/>
          </a:prstGeom>
        </p:spPr>
        <p:txBody>
          <a:bodyPr/>
          <a:lstStyle/>
          <a:p>
            <a:endParaRPr lang="en-US" altLang="ko-KR" dirty="0"/>
          </a:p>
          <a:p>
            <a:r>
              <a:rPr lang="ko-KR" altLang="en-US" dirty="0"/>
              <a:t>그런데 저희에게 필요한 사고다발 지역과 응급실 간의 데이터를 수집할 수 없었습니다</a:t>
            </a:r>
            <a:r>
              <a:rPr lang="en-US" altLang="ko-KR" dirty="0"/>
              <a:t>. </a:t>
            </a:r>
            <a:r>
              <a:rPr lang="ko-KR" altLang="en-US" dirty="0"/>
              <a:t>하여 네이버 지도를 통해 거리를 계산해서 데이터를 만들었습니다</a:t>
            </a:r>
            <a:r>
              <a:rPr lang="en-US" altLang="ko-KR" dirty="0"/>
              <a:t>. </a:t>
            </a:r>
            <a:r>
              <a:rPr lang="ko-KR" altLang="en-US" dirty="0"/>
              <a:t>그 후 충남과 전남의 데이터를 결합하여 분석을 진행했습니다</a:t>
            </a:r>
            <a:r>
              <a:rPr lang="en-US" altLang="ko-KR" dirty="0"/>
              <a:t>.</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a:t>이제 시각화입니다</a:t>
            </a:r>
            <a:r>
              <a:rPr lang="en-US" altLang="ko-KR"/>
              <a:t>.</a:t>
            </a:r>
            <a:endParaRPr lang="ko-KR" altLang="en-US"/>
          </a:p>
        </p:txBody>
      </p:sp>
    </p:spTree>
    <p:extLst>
      <p:ext uri="{BB962C8B-B14F-4D97-AF65-F5344CB8AC3E}">
        <p14:creationId xmlns:p14="http://schemas.microsoft.com/office/powerpoint/2010/main" val="18859721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2" name="Shape 432"/>
          <p:cNvSpPr>
            <a:spLocks noGrp="1" noRot="1" noChangeAspect="1"/>
          </p:cNvSpPr>
          <p:nvPr>
            <p:ph type="sldImg"/>
          </p:nvPr>
        </p:nvSpPr>
        <p:spPr>
          <a:prstGeom prst="rect">
            <a:avLst/>
          </a:prstGeom>
        </p:spPr>
        <p:txBody>
          <a:bodyPr/>
          <a:lstStyle/>
          <a:p>
            <a:endParaRPr/>
          </a:p>
        </p:txBody>
      </p:sp>
      <p:sp>
        <p:nvSpPr>
          <p:cNvPr id="433" name="Shape 433"/>
          <p:cNvSpPr>
            <a:spLocks noGrp="1"/>
          </p:cNvSpPr>
          <p:nvPr>
            <p:ph type="body" sz="quarter" idx="1"/>
          </p:nvPr>
        </p:nvSpPr>
        <p:spPr>
          <a:prstGeom prst="rect">
            <a:avLst/>
          </a:prstGeom>
        </p:spPr>
        <p:txBody>
          <a:bodyPr/>
          <a:lstStyle/>
          <a:p>
            <a:r>
              <a:rPr lang="ko-KR" altLang="en-US" dirty="0"/>
              <a:t>위 그래프에서 </a:t>
            </a:r>
            <a:endParaRPr lang="en-US" altLang="ko-KR" dirty="0"/>
          </a:p>
          <a:p>
            <a:r>
              <a:rPr lang="ko-KR" altLang="en-US" dirty="0"/>
              <a:t>사상자수 대비 사망자를 비교했을 때 </a:t>
            </a:r>
            <a:r>
              <a:rPr lang="en-US" altLang="ko-KR" dirty="0"/>
              <a:t>65</a:t>
            </a:r>
            <a:r>
              <a:rPr lang="ko-KR" altLang="en-US" dirty="0"/>
              <a:t>세 이상의 비율이 가장 높았습니다</a:t>
            </a:r>
            <a:r>
              <a:rPr lang="en-US" altLang="ko-KR" dirty="0"/>
              <a:t>.</a:t>
            </a:r>
          </a:p>
          <a:p>
            <a:endParaRPr lang="en-US" altLang="ko-KR" dirty="0"/>
          </a:p>
          <a:p>
            <a:r>
              <a:rPr lang="ko-KR" altLang="en-US" dirty="0"/>
              <a:t>연령층별로 비교해 봤을 때</a:t>
            </a:r>
            <a:r>
              <a:rPr lang="en-US" altLang="ko-KR" dirty="0"/>
              <a:t>, </a:t>
            </a:r>
            <a:r>
              <a:rPr lang="ko-KR" altLang="en-US" dirty="0"/>
              <a:t>청장년층 보다 약 </a:t>
            </a:r>
            <a:r>
              <a:rPr lang="en-US" altLang="ko-KR" dirty="0"/>
              <a:t>5</a:t>
            </a:r>
            <a:r>
              <a:rPr lang="ko-KR" altLang="en-US" dirty="0"/>
              <a:t>배</a:t>
            </a:r>
            <a:r>
              <a:rPr lang="en-US" altLang="ko-KR" dirty="0"/>
              <a:t>, </a:t>
            </a:r>
            <a:r>
              <a:rPr lang="ko-KR" altLang="en-US" dirty="0"/>
              <a:t>유아청소년층 보다 약 </a:t>
            </a:r>
            <a:r>
              <a:rPr lang="en-US" altLang="ko-KR" dirty="0"/>
              <a:t>8</a:t>
            </a:r>
            <a:r>
              <a:rPr lang="ko-KR" altLang="en-US" dirty="0"/>
              <a:t>배로 나타나 노인층의 교통사고 사망자 비율이 월등히 높은 것을 확인할 수 있습니다</a:t>
            </a:r>
            <a:r>
              <a:rPr lang="en-US" altLang="ko-KR" dirty="0"/>
              <a:t>.</a:t>
            </a:r>
            <a:endParaRPr lang="ko-KR" altLang="en-US" dirty="0"/>
          </a:p>
          <a:p>
            <a:endParaRPr lang="en-US" dirty="0"/>
          </a:p>
          <a:p>
            <a:endParaRPr lang="en-US" dirty="0"/>
          </a:p>
          <a:p>
            <a:endParaRPr lang="en-US" dirty="0"/>
          </a:p>
          <a:p>
            <a:endParaRPr lang="en-US" dirty="0"/>
          </a:p>
          <a:p>
            <a:r>
              <a:rPr lang="en-US" dirty="0"/>
              <a:t>&lt;</a:t>
            </a:r>
            <a:r>
              <a:rPr lang="ko-KR" altLang="en-US" dirty="0"/>
              <a:t>관련 </a:t>
            </a:r>
            <a:r>
              <a:rPr lang="en-US" dirty="0" err="1"/>
              <a:t>QnA</a:t>
            </a:r>
            <a:r>
              <a:rPr lang="en-US" dirty="0"/>
              <a:t>&gt;</a:t>
            </a:r>
          </a:p>
          <a:p>
            <a:r>
              <a:rPr lang="ko-KR" altLang="en-US" dirty="0"/>
              <a:t>연령층은 무슨 기준으로 나누셨어요</a:t>
            </a:r>
            <a:r>
              <a:rPr lang="en-US" altLang="ko-KR" dirty="0"/>
              <a:t>?</a:t>
            </a:r>
            <a:endParaRPr 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6" name="Shape 446"/>
          <p:cNvSpPr>
            <a:spLocks noGrp="1" noRot="1" noChangeAspect="1"/>
          </p:cNvSpPr>
          <p:nvPr>
            <p:ph type="sldImg"/>
          </p:nvPr>
        </p:nvSpPr>
        <p:spPr>
          <a:prstGeom prst="rect">
            <a:avLst/>
          </a:prstGeom>
        </p:spPr>
        <p:txBody>
          <a:bodyPr/>
          <a:lstStyle/>
          <a:p>
            <a:endParaRPr/>
          </a:p>
        </p:txBody>
      </p:sp>
      <p:sp>
        <p:nvSpPr>
          <p:cNvPr id="447" name="Shape 447"/>
          <p:cNvSpPr>
            <a:spLocks noGrp="1"/>
          </p:cNvSpPr>
          <p:nvPr>
            <p:ph type="body" sz="quarter" idx="1"/>
          </p:nvPr>
        </p:nvSpPr>
        <p:spPr>
          <a:prstGeom prst="rect">
            <a:avLst/>
          </a:prstGeom>
        </p:spPr>
        <p:txBody>
          <a:bodyPr/>
          <a:lstStyle/>
          <a:p>
            <a:endParaRPr lang="en-US" dirty="0"/>
          </a:p>
          <a:p>
            <a:pPr marL="0" marR="0" lvl="0" indent="0" defTabSz="457200" eaLnBrk="1" fontAlgn="auto" latinLnBrk="0" hangingPunct="1">
              <a:lnSpc>
                <a:spcPct val="117999"/>
              </a:lnSpc>
              <a:spcBef>
                <a:spcPts val="0"/>
              </a:spcBef>
              <a:spcAft>
                <a:spcPts val="0"/>
              </a:spcAft>
              <a:buClrTx/>
              <a:buSzTx/>
              <a:buFontTx/>
              <a:buNone/>
              <a:tabLst/>
              <a:defRPr/>
            </a:pPr>
            <a:r>
              <a:rPr lang="ko-KR" altLang="en-US" dirty="0"/>
              <a:t>노인인구가 많으면 그에 비례해 </a:t>
            </a:r>
            <a:r>
              <a:rPr lang="ko-KR" altLang="en-US" dirty="0" err="1"/>
              <a:t>노인교통사고사망자</a:t>
            </a:r>
            <a:r>
              <a:rPr lang="ko-KR" altLang="en-US" dirty="0"/>
              <a:t> 수도 </a:t>
            </a:r>
            <a:r>
              <a:rPr lang="ko-KR" altLang="en-US" dirty="0" err="1"/>
              <a:t>많은지</a:t>
            </a:r>
            <a:r>
              <a:rPr lang="en-US" altLang="ko-KR" dirty="0"/>
              <a:t>, </a:t>
            </a:r>
            <a:r>
              <a:rPr lang="ko-KR" altLang="en-US" dirty="0"/>
              <a:t>함께 비교한 그래프를 보시겠습니다</a:t>
            </a:r>
            <a:r>
              <a:rPr lang="en-US" altLang="ko-KR" dirty="0"/>
              <a:t>.</a:t>
            </a:r>
          </a:p>
          <a:p>
            <a:pPr marL="0" marR="0" lvl="0" indent="0" defTabSz="457200" eaLnBrk="1" fontAlgn="auto" latinLnBrk="0" hangingPunct="1">
              <a:lnSpc>
                <a:spcPct val="117999"/>
              </a:lnSpc>
              <a:spcBef>
                <a:spcPts val="0"/>
              </a:spcBef>
              <a:spcAft>
                <a:spcPts val="0"/>
              </a:spcAft>
              <a:buClrTx/>
              <a:buSzTx/>
              <a:buFontTx/>
              <a:buNone/>
              <a:tabLst/>
              <a:defRPr/>
            </a:pPr>
            <a:endParaRPr lang="en-US" altLang="ko-KR" dirty="0"/>
          </a:p>
          <a:p>
            <a:r>
              <a:rPr lang="ko-KR" altLang="en-US" dirty="0"/>
              <a:t>노인인구비율은 전남이 </a:t>
            </a:r>
            <a:r>
              <a:rPr lang="en-US" altLang="ko-KR" dirty="0"/>
              <a:t>22.6%</a:t>
            </a:r>
            <a:r>
              <a:rPr lang="ko-KR" altLang="en-US" dirty="0"/>
              <a:t>로 가장 높고</a:t>
            </a:r>
            <a:r>
              <a:rPr lang="en-US" altLang="ko-KR" dirty="0"/>
              <a:t>, 10</a:t>
            </a:r>
            <a:r>
              <a:rPr lang="ko-KR" altLang="en-US" dirty="0"/>
              <a:t>만명당 노인사망자수 비율이 가장 높은 세 지역은 ‘제주‘</a:t>
            </a:r>
            <a:r>
              <a:rPr lang="en-US" altLang="ko-KR" dirty="0"/>
              <a:t>,</a:t>
            </a:r>
            <a:r>
              <a:rPr lang="ko-KR" altLang="en-US" dirty="0"/>
              <a:t> ’충남’</a:t>
            </a:r>
            <a:r>
              <a:rPr lang="en-US" altLang="ko-KR" dirty="0"/>
              <a:t>,</a:t>
            </a:r>
            <a:r>
              <a:rPr lang="ko-KR" altLang="en-US" dirty="0"/>
              <a:t> ’</a:t>
            </a:r>
            <a:r>
              <a:rPr lang="ko-KR" altLang="en-US" dirty="0" err="1"/>
              <a:t>전남‘순으로</a:t>
            </a:r>
            <a:r>
              <a:rPr lang="ko-KR" altLang="en-US" dirty="0"/>
              <a:t> 나타났습니다</a:t>
            </a:r>
            <a:r>
              <a:rPr lang="en-US" altLang="ko-KR" dirty="0"/>
              <a:t>.</a:t>
            </a:r>
            <a:r>
              <a:rPr lang="ko-KR" altLang="en-US" dirty="0"/>
              <a:t> </a:t>
            </a:r>
            <a:endParaRPr lang="en-US" altLang="ko-KR" dirty="0"/>
          </a:p>
          <a:p>
            <a:r>
              <a:rPr lang="ko-KR" altLang="en-US" dirty="0"/>
              <a:t>특히 제주는 유일하게 </a:t>
            </a:r>
            <a:r>
              <a:rPr lang="en-US" altLang="ko-KR" dirty="0"/>
              <a:t>10</a:t>
            </a:r>
            <a:r>
              <a:rPr lang="ko-KR" altLang="en-US" dirty="0"/>
              <a:t>만명당 노인교통사망자수가 더 높은 수치로 나타났음을 알 수 있었습니다</a:t>
            </a:r>
            <a:r>
              <a:rPr lang="en-US" altLang="ko-KR" dirty="0"/>
              <a:t>.</a:t>
            </a:r>
          </a:p>
          <a:p>
            <a:endParaRPr lang="en-US" altLang="ko-KR" dirty="0"/>
          </a:p>
          <a:p>
            <a:r>
              <a:rPr lang="ko-KR" altLang="en-US" dirty="0"/>
              <a:t>‘</a:t>
            </a:r>
            <a:r>
              <a:rPr lang="ko-KR" altLang="en-US" dirty="0" err="1"/>
              <a:t>제주’는</a:t>
            </a:r>
            <a:r>
              <a:rPr lang="ko-KR" altLang="en-US" dirty="0"/>
              <a:t> </a:t>
            </a:r>
            <a:r>
              <a:rPr lang="ko-KR" altLang="en-US" dirty="0" err="1"/>
              <a:t>섬지형이다보니</a:t>
            </a:r>
            <a:r>
              <a:rPr lang="ko-KR" altLang="en-US" dirty="0"/>
              <a:t> 제주만의 여러 특성이 작용했을 거라 짐작하여 내륙지역 중에서 </a:t>
            </a:r>
            <a:r>
              <a:rPr lang="ko-KR" altLang="en-US" dirty="0" err="1"/>
              <a:t>차순위인</a:t>
            </a:r>
            <a:r>
              <a:rPr lang="ko-KR" altLang="en-US" dirty="0"/>
              <a:t> ‘</a:t>
            </a:r>
            <a:r>
              <a:rPr lang="ko-KR" altLang="en-US" dirty="0" err="1"/>
              <a:t>충남‘과</a:t>
            </a:r>
            <a:r>
              <a:rPr lang="ko-KR" altLang="en-US" dirty="0"/>
              <a:t> ‘</a:t>
            </a:r>
            <a:r>
              <a:rPr lang="ko-KR" altLang="en-US" dirty="0" err="1"/>
              <a:t>전남’의</a:t>
            </a:r>
            <a:r>
              <a:rPr lang="ko-KR" altLang="en-US" dirty="0"/>
              <a:t> 노인교통사고 사망현황을 추가적으로 분석했습니다</a:t>
            </a:r>
            <a:r>
              <a:rPr lang="en-US" altLang="ko-KR" dirty="0"/>
              <a:t>.</a:t>
            </a:r>
          </a:p>
          <a:p>
            <a:endParaRPr lang="ko-KR" altLang="en-US" dirty="0"/>
          </a:p>
          <a:p>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a:t>발표는 이 순서대로 진행하겠습니다</a:t>
            </a:r>
            <a:r>
              <a:rPr lang="en-US" altLang="ko-KR"/>
              <a:t>.</a:t>
            </a:r>
            <a:endParaRPr lang="ko-KR" altLang="en-US"/>
          </a:p>
        </p:txBody>
      </p:sp>
    </p:spTree>
    <p:extLst>
      <p:ext uri="{BB962C8B-B14F-4D97-AF65-F5344CB8AC3E}">
        <p14:creationId xmlns:p14="http://schemas.microsoft.com/office/powerpoint/2010/main" val="228273499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8" name="Shape 458"/>
          <p:cNvSpPr>
            <a:spLocks noGrp="1" noRot="1" noChangeAspect="1"/>
          </p:cNvSpPr>
          <p:nvPr>
            <p:ph type="sldImg"/>
          </p:nvPr>
        </p:nvSpPr>
        <p:spPr>
          <a:prstGeom prst="rect">
            <a:avLst/>
          </a:prstGeom>
        </p:spPr>
        <p:txBody>
          <a:bodyPr/>
          <a:lstStyle/>
          <a:p>
            <a:endParaRPr/>
          </a:p>
        </p:txBody>
      </p:sp>
      <p:sp>
        <p:nvSpPr>
          <p:cNvPr id="459" name="Shape 459"/>
          <p:cNvSpPr>
            <a:spLocks noGrp="1"/>
          </p:cNvSpPr>
          <p:nvPr>
            <p:ph type="body" sz="quarter" idx="1"/>
          </p:nvPr>
        </p:nvSpPr>
        <p:spPr>
          <a:prstGeom prst="rect">
            <a:avLst/>
          </a:prstGeom>
        </p:spPr>
        <p:txBody>
          <a:bodyPr/>
          <a:lstStyle/>
          <a:p>
            <a:r>
              <a:rPr lang="ko-KR" altLang="en-US" dirty="0"/>
              <a:t>그렇게 해서 노인교통사고 </a:t>
            </a:r>
            <a:r>
              <a:rPr dirty="0" err="1"/>
              <a:t>사망자</a:t>
            </a:r>
            <a:r>
              <a:rPr dirty="0"/>
              <a:t> </a:t>
            </a:r>
            <a:r>
              <a:rPr dirty="0" err="1"/>
              <a:t>수가</a:t>
            </a:r>
            <a:r>
              <a:rPr dirty="0"/>
              <a:t> </a:t>
            </a:r>
            <a:r>
              <a:rPr dirty="0" err="1"/>
              <a:t>가장</a:t>
            </a:r>
            <a:r>
              <a:rPr dirty="0"/>
              <a:t> </a:t>
            </a:r>
            <a:r>
              <a:rPr dirty="0" err="1"/>
              <a:t>높은</a:t>
            </a:r>
            <a:r>
              <a:rPr dirty="0"/>
              <a:t> </a:t>
            </a:r>
            <a:r>
              <a:rPr dirty="0" err="1"/>
              <a:t>제주</a:t>
            </a:r>
            <a:r>
              <a:rPr dirty="0"/>
              <a:t>, </a:t>
            </a:r>
            <a:r>
              <a:rPr dirty="0" err="1"/>
              <a:t>충남</a:t>
            </a:r>
            <a:r>
              <a:rPr dirty="0"/>
              <a:t>, </a:t>
            </a:r>
            <a:r>
              <a:rPr dirty="0" err="1"/>
              <a:t>전남의</a:t>
            </a:r>
            <a:r>
              <a:rPr lang="en-US" dirty="0"/>
              <a:t>(Top3 </a:t>
            </a:r>
            <a:r>
              <a:rPr lang="ko-KR" altLang="en-US" dirty="0"/>
              <a:t>지역</a:t>
            </a:r>
            <a:r>
              <a:rPr lang="en-US" altLang="ko-KR" dirty="0"/>
              <a:t>)</a:t>
            </a:r>
            <a:r>
              <a:rPr dirty="0"/>
              <a:t> </a:t>
            </a:r>
            <a:r>
              <a:rPr dirty="0" err="1"/>
              <a:t>차대사람</a:t>
            </a:r>
            <a:r>
              <a:rPr dirty="0"/>
              <a:t> </a:t>
            </a:r>
            <a:r>
              <a:rPr dirty="0" err="1"/>
              <a:t>사고유형</a:t>
            </a:r>
            <a:r>
              <a:rPr dirty="0"/>
              <a:t> </a:t>
            </a:r>
            <a:r>
              <a:rPr dirty="0" err="1"/>
              <a:t>발생</a:t>
            </a:r>
            <a:r>
              <a:rPr dirty="0"/>
              <a:t> </a:t>
            </a:r>
            <a:r>
              <a:rPr dirty="0" err="1"/>
              <a:t>건수를</a:t>
            </a:r>
            <a:r>
              <a:rPr dirty="0"/>
              <a:t> </a:t>
            </a:r>
            <a:r>
              <a:rPr dirty="0" err="1"/>
              <a:t>구해본</a:t>
            </a:r>
            <a:r>
              <a:rPr dirty="0"/>
              <a:t> </a:t>
            </a:r>
            <a:r>
              <a:rPr dirty="0" err="1"/>
              <a:t>결과</a:t>
            </a:r>
            <a:r>
              <a:rPr lang="en-US" dirty="0"/>
              <a:t>,</a:t>
            </a:r>
          </a:p>
          <a:p>
            <a:endParaRPr dirty="0"/>
          </a:p>
          <a:p>
            <a:r>
              <a:rPr dirty="0" err="1"/>
              <a:t>가장</a:t>
            </a:r>
            <a:r>
              <a:rPr dirty="0"/>
              <a:t> </a:t>
            </a:r>
            <a:r>
              <a:rPr dirty="0" err="1"/>
              <a:t>높은</a:t>
            </a:r>
            <a:r>
              <a:rPr dirty="0"/>
              <a:t> </a:t>
            </a:r>
            <a:r>
              <a:rPr dirty="0" err="1"/>
              <a:t>사고유형은</a:t>
            </a:r>
            <a:r>
              <a:rPr dirty="0"/>
              <a:t> </a:t>
            </a:r>
            <a:r>
              <a:rPr lang="en-US" dirty="0"/>
              <a:t>[</a:t>
            </a:r>
            <a:r>
              <a:rPr dirty="0" err="1"/>
              <a:t>횡단중</a:t>
            </a:r>
            <a:r>
              <a:rPr lang="en-US" dirty="0"/>
              <a:t>]</a:t>
            </a:r>
            <a:r>
              <a:rPr lang="ko-KR" altLang="en-US" dirty="0"/>
              <a:t>이었</a:t>
            </a:r>
            <a:r>
              <a:rPr dirty="0" err="1"/>
              <a:t>습니다</a:t>
            </a:r>
            <a:r>
              <a:rPr dirty="0"/>
              <a:t>. 그 </a:t>
            </a:r>
            <a:r>
              <a:rPr dirty="0" err="1"/>
              <a:t>다음으로</a:t>
            </a:r>
            <a:r>
              <a:rPr dirty="0"/>
              <a:t> </a:t>
            </a:r>
            <a:r>
              <a:rPr lang="en-US" dirty="0"/>
              <a:t>[</a:t>
            </a:r>
            <a:r>
              <a:rPr dirty="0" err="1"/>
              <a:t>기타</a:t>
            </a:r>
            <a:r>
              <a:rPr lang="en-US" dirty="0"/>
              <a:t>]</a:t>
            </a:r>
            <a:r>
              <a:rPr dirty="0" err="1"/>
              <a:t>에서</a:t>
            </a:r>
            <a:r>
              <a:rPr dirty="0"/>
              <a:t> </a:t>
            </a:r>
            <a:r>
              <a:rPr dirty="0" err="1"/>
              <a:t>높은</a:t>
            </a:r>
            <a:r>
              <a:rPr dirty="0"/>
              <a:t> </a:t>
            </a:r>
            <a:r>
              <a:rPr dirty="0" err="1"/>
              <a:t>교통사고</a:t>
            </a:r>
            <a:r>
              <a:rPr dirty="0"/>
              <a:t> </a:t>
            </a:r>
            <a:r>
              <a:rPr dirty="0" err="1"/>
              <a:t>사망</a:t>
            </a:r>
            <a:r>
              <a:rPr dirty="0"/>
              <a:t> </a:t>
            </a:r>
            <a:r>
              <a:rPr dirty="0" err="1"/>
              <a:t>발생건수가</a:t>
            </a:r>
            <a:r>
              <a:rPr dirty="0"/>
              <a:t> </a:t>
            </a:r>
            <a:r>
              <a:rPr dirty="0" err="1"/>
              <a:t>나온</a:t>
            </a:r>
            <a:r>
              <a:rPr dirty="0"/>
              <a:t> 걸 </a:t>
            </a:r>
            <a:r>
              <a:rPr dirty="0" err="1"/>
              <a:t>확인할</a:t>
            </a:r>
            <a:r>
              <a:rPr dirty="0"/>
              <a:t> 수 </a:t>
            </a:r>
            <a:r>
              <a:rPr dirty="0" err="1"/>
              <a:t>있었습니다</a:t>
            </a:r>
            <a:r>
              <a:rPr dirty="0"/>
              <a:t>. </a:t>
            </a:r>
            <a:endParaRPr lang="en-US" dirty="0"/>
          </a:p>
          <a:p>
            <a:endParaRPr lang="en-US" dirty="0"/>
          </a:p>
          <a:p>
            <a:r>
              <a:rPr lang="ko-KR" altLang="en-US" dirty="0"/>
              <a:t>여러분</a:t>
            </a:r>
            <a:r>
              <a:rPr lang="en-US" altLang="ko-KR" dirty="0"/>
              <a:t>, x</a:t>
            </a:r>
            <a:r>
              <a:rPr lang="ko-KR" altLang="en-US" dirty="0"/>
              <a:t>축의 사고유형별 항목 이름들이 잘 </a:t>
            </a:r>
            <a:r>
              <a:rPr lang="ko-KR" altLang="en-US" dirty="0" err="1"/>
              <a:t>와닿지</a:t>
            </a:r>
            <a:r>
              <a:rPr lang="ko-KR" altLang="en-US" dirty="0"/>
              <a:t> 않으시죠</a:t>
            </a:r>
            <a:r>
              <a:rPr lang="en-US" altLang="ko-KR" dirty="0"/>
              <a:t>? </a:t>
            </a:r>
            <a:r>
              <a:rPr lang="ko-KR" altLang="en-US" dirty="0"/>
              <a:t>이해를 도울 시각 자료를 다음 슬라이드에서 보시겠습니다</a:t>
            </a:r>
            <a:r>
              <a:rPr lang="en-US" altLang="ko-KR" dirty="0"/>
              <a:t>.</a:t>
            </a:r>
            <a:endParaRPr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dirty="0"/>
              <a:t>이제 </a:t>
            </a:r>
            <a:r>
              <a:rPr lang="en-US" altLang="ko-KR" dirty="0"/>
              <a:t>(</a:t>
            </a:r>
            <a:r>
              <a:rPr lang="ko-KR" altLang="en-US" dirty="0"/>
              <a:t>차대사람</a:t>
            </a:r>
            <a:r>
              <a:rPr lang="en-US" altLang="ko-KR" dirty="0"/>
              <a:t>) </a:t>
            </a:r>
            <a:r>
              <a:rPr lang="ko-KR" altLang="en-US" dirty="0"/>
              <a:t>사고유형의 예를 보겠습니다</a:t>
            </a:r>
            <a:r>
              <a:rPr lang="en-US" altLang="ko-KR" dirty="0"/>
              <a:t>. </a:t>
            </a:r>
            <a:r>
              <a:rPr lang="ko-KR" altLang="en-US" dirty="0"/>
              <a:t>이 점선을 기준으로 </a:t>
            </a:r>
            <a:r>
              <a:rPr lang="ko-KR" altLang="en-US" dirty="0" err="1"/>
              <a:t>설명할게요</a:t>
            </a:r>
            <a:r>
              <a:rPr lang="en-US" altLang="ko-KR" dirty="0"/>
              <a:t>.</a:t>
            </a:r>
          </a:p>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dirty="0"/>
              <a:t>왼편은 보행자가 차도를 건너려는 의도가 중요한데요</a:t>
            </a:r>
            <a:r>
              <a:rPr lang="en-US" altLang="ko-KR" dirty="0"/>
              <a:t>,</a:t>
            </a:r>
          </a:p>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dirty="0"/>
              <a:t>주목할 것은</a:t>
            </a:r>
            <a:r>
              <a:rPr lang="en-US" altLang="ko-KR" dirty="0"/>
              <a:t>, </a:t>
            </a:r>
            <a:r>
              <a:rPr lang="ko-KR" altLang="en-US" dirty="0"/>
              <a:t>횡단 중에는 무단횡단도 포함입니다</a:t>
            </a:r>
            <a:r>
              <a:rPr lang="en-US" altLang="ko-KR" dirty="0"/>
              <a:t>.</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dirty="0"/>
              <a:t>오른편은 사고 위치가 중요한데</a:t>
            </a:r>
            <a:r>
              <a:rPr lang="en-US" altLang="ko-KR" dirty="0"/>
              <a:t>, </a:t>
            </a:r>
            <a:r>
              <a:rPr lang="ko-KR" altLang="en-US" dirty="0"/>
              <a:t>같은 보행자전용도로일지라도 차량이 침범한 곳이 </a:t>
            </a:r>
            <a:r>
              <a:rPr lang="ko-KR" altLang="en-US" dirty="0" err="1"/>
              <a:t>보도블럭이</a:t>
            </a:r>
            <a:r>
              <a:rPr lang="ko-KR" altLang="en-US" dirty="0"/>
              <a:t> 없는 </a:t>
            </a:r>
            <a:r>
              <a:rPr lang="en-US" altLang="ko-KR" dirty="0"/>
              <a:t>[</a:t>
            </a:r>
            <a:r>
              <a:rPr lang="ko-KR" altLang="en-US" dirty="0"/>
              <a:t>길가장자리구역</a:t>
            </a:r>
            <a:r>
              <a:rPr lang="en-US" altLang="ko-KR" dirty="0"/>
              <a:t>]</a:t>
            </a:r>
            <a:r>
              <a:rPr lang="ko-KR" altLang="en-US" dirty="0"/>
              <a:t>인지</a:t>
            </a:r>
            <a:r>
              <a:rPr lang="en-US" altLang="ko-KR" dirty="0"/>
              <a:t>, </a:t>
            </a:r>
            <a:r>
              <a:rPr lang="ko-KR" altLang="en-US" dirty="0"/>
              <a:t>있는 곳인지에 따라 달리 집계합니다</a:t>
            </a:r>
            <a:r>
              <a:rPr lang="en-US" altLang="ko-KR" dirty="0"/>
              <a:t>.</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dirty="0"/>
              <a:t>마지막 </a:t>
            </a:r>
            <a:r>
              <a:rPr lang="en-US" altLang="ko-KR" dirty="0"/>
              <a:t>[</a:t>
            </a:r>
            <a:r>
              <a:rPr lang="ko-KR" altLang="en-US" dirty="0"/>
              <a:t>기타</a:t>
            </a:r>
            <a:r>
              <a:rPr lang="en-US" altLang="ko-KR" dirty="0"/>
              <a:t>] </a:t>
            </a:r>
            <a:r>
              <a:rPr lang="ko-KR" altLang="en-US" dirty="0"/>
              <a:t>항목은 그 어디에도 속하지 않는 유형에 해당합니다</a:t>
            </a:r>
            <a:r>
              <a:rPr lang="en-US" altLang="ko-KR" dirty="0"/>
              <a:t>.</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a:t>
            </a:r>
            <a:r>
              <a:rPr lang="ko-KR" altLang="en-US" dirty="0"/>
              <a:t>삭제해도 됨</a:t>
            </a:r>
            <a:r>
              <a:rPr lang="en-US" altLang="ko-KR" dirty="0"/>
              <a:t>: </a:t>
            </a:r>
            <a:r>
              <a:rPr lang="ko-KR" altLang="en-US" dirty="0" err="1"/>
              <a:t>싱크홀로</a:t>
            </a:r>
            <a:r>
              <a:rPr lang="ko-KR" altLang="en-US" dirty="0"/>
              <a:t> 인한 사고도 그 예라 할 수 있을 것 같습니다</a:t>
            </a:r>
            <a:r>
              <a:rPr lang="en-US" altLang="ko-KR" dirty="0"/>
              <a:t>.)</a:t>
            </a:r>
          </a:p>
          <a:p>
            <a:endParaRPr lang="en-US" altLang="ko-KR" dirty="0"/>
          </a:p>
          <a:p>
            <a:endParaRPr lang="en-US" altLang="ko-KR" dirty="0"/>
          </a:p>
          <a:p>
            <a:endParaRPr lang="en-US" altLang="ko-KR" dirty="0"/>
          </a:p>
          <a:p>
            <a:endParaRPr lang="en-US" altLang="ko-KR" dirty="0"/>
          </a:p>
          <a:p>
            <a:r>
              <a:rPr lang="en-US" altLang="ko-KR" dirty="0" err="1"/>
              <a:t>QnA</a:t>
            </a:r>
            <a:r>
              <a:rPr lang="ko-KR" altLang="en-US" dirty="0" err="1"/>
              <a:t>ㅡㅡㅡㅡㅡㅡㅡㅡㅡㅡㅡㅡㅡㅡㅡㅡㅡ</a:t>
            </a:r>
            <a:endParaRPr lang="en-US" altLang="ko-KR" dirty="0"/>
          </a:p>
          <a:p>
            <a:r>
              <a:rPr lang="en-US" altLang="ko-KR" dirty="0"/>
              <a:t>(</a:t>
            </a:r>
            <a:r>
              <a:rPr lang="ko-KR" altLang="en-US" dirty="0"/>
              <a:t>★보행자가 횡단하려고 한 것인지 </a:t>
            </a:r>
            <a:r>
              <a:rPr lang="ko-KR" altLang="en-US" dirty="0" err="1"/>
              <a:t>아닌지에</a:t>
            </a:r>
            <a:r>
              <a:rPr lang="ko-KR" altLang="en-US" dirty="0"/>
              <a:t> 대한 의도가 중요</a:t>
            </a:r>
            <a:r>
              <a:rPr lang="en-US" altLang="ko-KR" dirty="0"/>
              <a:t>)</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1. </a:t>
            </a:r>
            <a:r>
              <a:rPr lang="ko-KR" altLang="en-US" dirty="0"/>
              <a:t>횡단 중</a:t>
            </a:r>
            <a:r>
              <a:rPr lang="en-US" altLang="ko-KR" dirty="0"/>
              <a:t>: </a:t>
            </a:r>
            <a:r>
              <a:rPr lang="ko-KR" altLang="en-US" b="0" i="0" dirty="0">
                <a:solidFill>
                  <a:srgbClr val="333333"/>
                </a:solidFill>
                <a:effectLst/>
                <a:latin typeface="나눔고딕"/>
              </a:rPr>
              <a:t>횡단하는 과정에서 발생하는 모든 사고</a:t>
            </a:r>
            <a:r>
              <a:rPr lang="en-US" altLang="ko-KR" b="0" i="0" dirty="0">
                <a:solidFill>
                  <a:srgbClr val="333333"/>
                </a:solidFill>
                <a:effectLst/>
                <a:latin typeface="나눔고딕"/>
              </a:rPr>
              <a:t>(</a:t>
            </a:r>
            <a:r>
              <a:rPr lang="ko-KR" altLang="en-US" b="0" i="0" dirty="0">
                <a:solidFill>
                  <a:srgbClr val="333333"/>
                </a:solidFill>
                <a:effectLst/>
                <a:latin typeface="나눔고딕"/>
              </a:rPr>
              <a:t>여기에는 보행신호를 받은 것과 무단횡단 모두를 포함한다</a:t>
            </a:r>
            <a:r>
              <a:rPr lang="en-US" altLang="ko-KR" b="0" i="0" dirty="0">
                <a:solidFill>
                  <a:srgbClr val="333333"/>
                </a:solidFill>
                <a:effectLst/>
                <a:latin typeface="나눔고딕"/>
              </a:rPr>
              <a:t>).</a:t>
            </a:r>
            <a:endParaRPr lang="en-US" altLang="ko-KR" dirty="0"/>
          </a:p>
          <a:p>
            <a:r>
              <a:rPr lang="en-US" altLang="ko-KR" dirty="0"/>
              <a:t>2. </a:t>
            </a:r>
            <a:r>
              <a:rPr lang="ko-KR" altLang="en-US" dirty="0"/>
              <a:t>차도통행 중</a:t>
            </a:r>
            <a:r>
              <a:rPr lang="en-US" altLang="ko-KR" b="0" i="0" dirty="0">
                <a:solidFill>
                  <a:srgbClr val="333333"/>
                </a:solidFill>
                <a:effectLst/>
                <a:latin typeface="나눔고딕"/>
              </a:rPr>
              <a:t>:</a:t>
            </a:r>
          </a:p>
          <a:p>
            <a:pPr marL="171450" indent="-171450">
              <a:buFont typeface="Arial" panose="020B0604020202020204" pitchFamily="34" charset="0"/>
              <a:buChar char="•"/>
            </a:pPr>
            <a:r>
              <a:rPr lang="ko-KR" altLang="en-US" sz="1200" b="0" i="0" dirty="0">
                <a:solidFill>
                  <a:srgbClr val="333333"/>
                </a:solidFill>
                <a:effectLst/>
                <a:latin typeface="나눔고딕"/>
              </a:rPr>
              <a:t>폐품수집 시 이용하는 손수레</a:t>
            </a:r>
            <a:r>
              <a:rPr lang="en-US" altLang="ko-KR" sz="1200" b="0" i="0" dirty="0">
                <a:solidFill>
                  <a:srgbClr val="333333"/>
                </a:solidFill>
                <a:effectLst/>
                <a:latin typeface="나눔고딕"/>
              </a:rPr>
              <a:t>,</a:t>
            </a:r>
            <a:r>
              <a:rPr lang="ko-KR" altLang="en-US" sz="1200" b="0" i="0" dirty="0">
                <a:solidFill>
                  <a:srgbClr val="333333"/>
                </a:solidFill>
                <a:effectLst/>
                <a:latin typeface="나눔고딕"/>
              </a:rPr>
              <a:t> 흔히 리어카로 불리는 것</a:t>
            </a:r>
            <a:r>
              <a:rPr lang="en-US" altLang="ko-KR" sz="1200" b="0" i="0" dirty="0">
                <a:solidFill>
                  <a:srgbClr val="333333"/>
                </a:solidFill>
                <a:effectLst/>
                <a:latin typeface="나눔고딕"/>
              </a:rPr>
              <a:t>-</a:t>
            </a:r>
            <a:r>
              <a:rPr lang="ko-KR" altLang="en-US" sz="1200" b="0" i="0" dirty="0">
                <a:solidFill>
                  <a:srgbClr val="333333"/>
                </a:solidFill>
                <a:effectLst/>
                <a:latin typeface="나눔고딕"/>
              </a:rPr>
              <a:t>도로교통법상 엄연히 </a:t>
            </a:r>
            <a:r>
              <a:rPr lang="en-US" altLang="ko-KR" sz="1200" b="0" i="0" dirty="0">
                <a:solidFill>
                  <a:srgbClr val="333333"/>
                </a:solidFill>
                <a:effectLst/>
                <a:latin typeface="나눔고딕"/>
              </a:rPr>
              <a:t>‘</a:t>
            </a:r>
            <a:r>
              <a:rPr lang="ko-KR" altLang="en-US" sz="1200" b="0" i="0" dirty="0">
                <a:solidFill>
                  <a:srgbClr val="333333"/>
                </a:solidFill>
                <a:effectLst/>
                <a:latin typeface="나눔고딕"/>
              </a:rPr>
              <a:t>차</a:t>
            </a:r>
            <a:r>
              <a:rPr lang="en-US" altLang="ko-KR" sz="1200" b="0" i="0" dirty="0">
                <a:solidFill>
                  <a:srgbClr val="333333"/>
                </a:solidFill>
                <a:effectLst/>
                <a:latin typeface="나눔고딕"/>
              </a:rPr>
              <a:t>‘. </a:t>
            </a:r>
            <a:r>
              <a:rPr lang="ko-KR" altLang="en-US" sz="1200" b="0" i="0" dirty="0">
                <a:solidFill>
                  <a:srgbClr val="333333"/>
                </a:solidFill>
                <a:effectLst/>
                <a:latin typeface="나눔고딕"/>
              </a:rPr>
              <a:t>그러나 </a:t>
            </a:r>
            <a:r>
              <a:rPr lang="ko-KR" altLang="en-US" sz="1200" b="0" i="0" dirty="0">
                <a:solidFill>
                  <a:srgbClr val="404040"/>
                </a:solidFill>
                <a:effectLst/>
                <a:latin typeface="Arial" panose="020B0604020202020204" pitchFamily="34" charset="0"/>
              </a:rPr>
              <a:t>중대법규를 위반했음에도 이를 처벌하지 않는 것은 리어카를 보행자에 준하여 사고를 처리하기 때문</a:t>
            </a:r>
            <a:r>
              <a:rPr lang="en-US" altLang="ko-KR" sz="1200" b="0" i="0" dirty="0">
                <a:solidFill>
                  <a:srgbClr val="404040"/>
                </a:solidFill>
                <a:effectLst/>
                <a:latin typeface="Arial" panose="020B0604020202020204" pitchFamily="34" charset="0"/>
              </a:rPr>
              <a:t>(</a:t>
            </a:r>
            <a:r>
              <a:rPr lang="ko-KR" altLang="en-US" sz="1200" b="0" i="0" dirty="0">
                <a:solidFill>
                  <a:srgbClr val="404040"/>
                </a:solidFill>
                <a:effectLst/>
                <a:latin typeface="Arial" panose="020B0604020202020204" pitchFamily="34" charset="0"/>
              </a:rPr>
              <a:t>보행자에 대해 중앙선 침범</a:t>
            </a:r>
            <a:r>
              <a:rPr lang="en-US" altLang="ko-KR" sz="1200" b="0" i="0" dirty="0">
                <a:solidFill>
                  <a:srgbClr val="404040"/>
                </a:solidFill>
                <a:effectLst/>
                <a:latin typeface="Arial" panose="020B0604020202020204" pitchFamily="34" charset="0"/>
              </a:rPr>
              <a:t>, </a:t>
            </a:r>
            <a:r>
              <a:rPr lang="ko-KR" altLang="en-US" sz="1200" b="0" i="0" dirty="0">
                <a:solidFill>
                  <a:srgbClr val="404040"/>
                </a:solidFill>
                <a:effectLst/>
                <a:latin typeface="Arial" panose="020B0604020202020204" pitchFamily="34" charset="0"/>
              </a:rPr>
              <a:t>신호위반 책임을 묻지 않음</a:t>
            </a:r>
            <a:r>
              <a:rPr lang="en-US" altLang="ko-KR" sz="1200" b="0" i="0" dirty="0">
                <a:solidFill>
                  <a:srgbClr val="333333"/>
                </a:solidFill>
                <a:effectLst/>
                <a:latin typeface="나눔고딕"/>
              </a:rPr>
              <a:t>)</a:t>
            </a:r>
          </a:p>
          <a:p>
            <a:pPr marL="171450" indent="-171450">
              <a:buFont typeface="Arial" panose="020B0604020202020204" pitchFamily="34" charset="0"/>
              <a:buChar char="•"/>
            </a:pPr>
            <a:r>
              <a:rPr lang="ko-KR" altLang="en-US" sz="1200" b="0" i="0" dirty="0">
                <a:solidFill>
                  <a:srgbClr val="333333"/>
                </a:solidFill>
                <a:effectLst/>
                <a:latin typeface="나눔고딕"/>
              </a:rPr>
              <a:t>차도 위에 누워 있거나 </a:t>
            </a:r>
            <a:r>
              <a:rPr lang="ko-KR" altLang="en-US" sz="1200" b="0" i="0" dirty="0" err="1">
                <a:solidFill>
                  <a:srgbClr val="333333"/>
                </a:solidFill>
                <a:effectLst/>
                <a:latin typeface="나눔고딕"/>
              </a:rPr>
              <a:t>택시승하차</a:t>
            </a:r>
            <a:r>
              <a:rPr lang="ko-KR" altLang="en-US" sz="1200" b="0" i="0" dirty="0">
                <a:solidFill>
                  <a:srgbClr val="333333"/>
                </a:solidFill>
                <a:effectLst/>
                <a:latin typeface="나눔고딕"/>
              </a:rPr>
              <a:t> 중</a:t>
            </a:r>
            <a:r>
              <a:rPr lang="en-US" altLang="ko-KR" sz="1200" b="0" i="0" dirty="0">
                <a:solidFill>
                  <a:srgbClr val="333333"/>
                </a:solidFill>
                <a:effectLst/>
                <a:latin typeface="나눔고딕"/>
              </a:rPr>
              <a:t>, </a:t>
            </a:r>
            <a:r>
              <a:rPr lang="ko-KR" altLang="en-US" sz="1200" b="0" i="0" dirty="0">
                <a:solidFill>
                  <a:srgbClr val="333333"/>
                </a:solidFill>
                <a:effectLst/>
                <a:latin typeface="나눔고딕"/>
              </a:rPr>
              <a:t>노상 작업 중이거나 유희 중</a:t>
            </a:r>
            <a:endParaRPr lang="en-US" altLang="ko-KR" sz="1200" b="0" i="0" dirty="0">
              <a:solidFill>
                <a:srgbClr val="333333"/>
              </a:solidFill>
              <a:effectLst/>
              <a:latin typeface="나눔고딕"/>
            </a:endParaRPr>
          </a:p>
          <a:p>
            <a:pPr marL="0" indent="0">
              <a:buFont typeface="Arial" panose="020B0604020202020204" pitchFamily="34" charset="0"/>
              <a:buNone/>
            </a:pP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a:t>
            </a:r>
            <a:r>
              <a:rPr lang="ko-KR" altLang="en-US" dirty="0"/>
              <a:t>★사고발생 위치가 중요</a:t>
            </a:r>
            <a:r>
              <a:rPr lang="en-US" altLang="ko-KR" dirty="0"/>
              <a:t>)</a:t>
            </a:r>
          </a:p>
          <a:p>
            <a:r>
              <a:rPr lang="en-US" altLang="ko-KR" dirty="0"/>
              <a:t>3. </a:t>
            </a:r>
            <a:r>
              <a:rPr lang="ko-KR" altLang="en-US" dirty="0" err="1"/>
              <a:t>길가장자리구역통행</a:t>
            </a:r>
            <a:r>
              <a:rPr lang="ko-KR" altLang="en-US" dirty="0"/>
              <a:t> 중</a:t>
            </a:r>
            <a:endParaRPr lang="en-US" altLang="ko-KR" dirty="0"/>
          </a:p>
          <a:p>
            <a:r>
              <a:rPr lang="en-US" altLang="ko-KR" dirty="0"/>
              <a:t>4. </a:t>
            </a:r>
            <a:r>
              <a:rPr lang="ko-KR" altLang="en-US" dirty="0"/>
              <a:t>보도통행 중</a:t>
            </a:r>
            <a:r>
              <a:rPr lang="en-US" altLang="ko-KR" dirty="0"/>
              <a:t>: </a:t>
            </a:r>
            <a:r>
              <a:rPr lang="ko-KR" altLang="en-US" dirty="0"/>
              <a:t>보도 위에 </a:t>
            </a:r>
            <a:r>
              <a:rPr lang="ko-KR" altLang="en-US" dirty="0" err="1"/>
              <a:t>주차하려다</a:t>
            </a:r>
            <a:r>
              <a:rPr lang="ko-KR" altLang="en-US" dirty="0"/>
              <a:t> 사고가 발생한 경우</a:t>
            </a:r>
            <a:endParaRPr lang="en-US" altLang="ko-KR" dirty="0"/>
          </a:p>
          <a:p>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dirty="0"/>
              <a:t>기타</a:t>
            </a:r>
            <a:r>
              <a:rPr lang="en-US" altLang="ko-KR" dirty="0"/>
              <a:t>: </a:t>
            </a:r>
            <a:r>
              <a:rPr lang="ko-KR" altLang="en-US" dirty="0"/>
              <a:t>위 어느 곳에도 속하지 않는</a:t>
            </a:r>
            <a:r>
              <a:rPr lang="ko-KR" altLang="en-US" b="0" i="0" dirty="0">
                <a:solidFill>
                  <a:srgbClr val="333333"/>
                </a:solidFill>
                <a:effectLst/>
                <a:latin typeface="나눔고딕"/>
              </a:rPr>
              <a:t> 사고에 해당한다</a:t>
            </a:r>
            <a:r>
              <a:rPr lang="en-US" altLang="ko-KR" b="0" i="0" dirty="0">
                <a:solidFill>
                  <a:srgbClr val="333333"/>
                </a:solidFill>
                <a:effectLst/>
                <a:latin typeface="나눔고딕"/>
              </a:rPr>
              <a:t>. </a:t>
            </a:r>
            <a:r>
              <a:rPr lang="ko-KR" altLang="en-US" b="0" i="0" dirty="0">
                <a:solidFill>
                  <a:srgbClr val="333333"/>
                </a:solidFill>
                <a:effectLst/>
                <a:latin typeface="나눔고딕"/>
              </a:rPr>
              <a:t>구체적인 예시가 궁금하여 도로 함몰 등으로 인한 </a:t>
            </a:r>
            <a:r>
              <a:rPr lang="ko-KR" altLang="en-US" b="0" i="0" dirty="0" err="1">
                <a:solidFill>
                  <a:srgbClr val="333333"/>
                </a:solidFill>
                <a:effectLst/>
                <a:latin typeface="나눔고딕"/>
              </a:rPr>
              <a:t>차대사람간의</a:t>
            </a:r>
            <a:r>
              <a:rPr lang="ko-KR" altLang="en-US" b="0" i="0" dirty="0">
                <a:solidFill>
                  <a:srgbClr val="333333"/>
                </a:solidFill>
                <a:effectLst/>
                <a:latin typeface="나눔고딕"/>
              </a:rPr>
              <a:t> 피해가 발생하는 경우도 해당될 수 있는지 문의했을 때 </a:t>
            </a:r>
            <a:r>
              <a:rPr lang="en-US" altLang="ko-KR" b="0" i="0" dirty="0">
                <a:solidFill>
                  <a:srgbClr val="333333"/>
                </a:solidFill>
                <a:effectLst/>
                <a:latin typeface="나눔고딕"/>
              </a:rPr>
              <a:t>‘</a:t>
            </a:r>
            <a:r>
              <a:rPr lang="ko-KR" altLang="en-US" b="0" i="0" dirty="0">
                <a:solidFill>
                  <a:srgbClr val="333333"/>
                </a:solidFill>
                <a:effectLst/>
                <a:latin typeface="나눔고딕"/>
              </a:rPr>
              <a:t>가능하다</a:t>
            </a:r>
            <a:r>
              <a:rPr lang="en-US" altLang="ko-KR" b="0" i="0" dirty="0">
                <a:solidFill>
                  <a:srgbClr val="333333"/>
                </a:solidFill>
                <a:effectLst/>
                <a:latin typeface="나눔고딕"/>
              </a:rPr>
              <a:t>’</a:t>
            </a:r>
            <a:r>
              <a:rPr lang="ko-KR" altLang="en-US" b="0" i="0" dirty="0">
                <a:solidFill>
                  <a:srgbClr val="333333"/>
                </a:solidFill>
                <a:effectLst/>
                <a:latin typeface="나눔고딕"/>
              </a:rPr>
              <a:t>라는 답을 얻었다</a:t>
            </a:r>
            <a:r>
              <a:rPr lang="en-US" altLang="ko-KR" b="0" i="0" dirty="0">
                <a:solidFill>
                  <a:srgbClr val="333333"/>
                </a:solidFill>
                <a:effectLst/>
                <a:latin typeface="나눔고딕"/>
              </a:rPr>
              <a:t>. (</a:t>
            </a:r>
            <a:r>
              <a:rPr lang="ko-KR" altLang="en-US" b="0" i="0" dirty="0">
                <a:solidFill>
                  <a:srgbClr val="333333"/>
                </a:solidFill>
                <a:effectLst/>
                <a:latin typeface="나눔고딕"/>
              </a:rPr>
              <a:t>출처</a:t>
            </a:r>
            <a:r>
              <a:rPr lang="en-US" altLang="ko-KR" b="0" i="0" dirty="0">
                <a:solidFill>
                  <a:srgbClr val="333333"/>
                </a:solidFill>
                <a:effectLst/>
                <a:latin typeface="나눔고딕"/>
              </a:rPr>
              <a:t>: </a:t>
            </a:r>
            <a:r>
              <a:rPr lang="ko-KR" altLang="en-US" b="0" i="0" dirty="0">
                <a:solidFill>
                  <a:srgbClr val="333333"/>
                </a:solidFill>
                <a:effectLst/>
                <a:latin typeface="나눔고딕"/>
              </a:rPr>
              <a:t>교통사고분석시스템의 </a:t>
            </a:r>
            <a:r>
              <a:rPr lang="ko-KR" altLang="en-US" b="0" i="0" dirty="0" err="1">
                <a:solidFill>
                  <a:srgbClr val="333333"/>
                </a:solidFill>
                <a:effectLst/>
                <a:latin typeface="나눔고딕"/>
              </a:rPr>
              <a:t>빅데이터융합처</a:t>
            </a:r>
            <a:r>
              <a:rPr lang="ko-KR" altLang="en-US" b="0" i="0" dirty="0">
                <a:solidFill>
                  <a:srgbClr val="333333"/>
                </a:solidFill>
                <a:effectLst/>
                <a:latin typeface="나눔고딕"/>
              </a:rPr>
              <a:t> 담당직원</a:t>
            </a:r>
            <a:r>
              <a:rPr lang="en-US" altLang="ko-KR" b="0" i="0" dirty="0">
                <a:solidFill>
                  <a:srgbClr val="333333"/>
                </a:solidFill>
                <a:effectLst/>
                <a:latin typeface="나눔고딕"/>
              </a:rPr>
              <a:t>)</a:t>
            </a:r>
          </a:p>
          <a:p>
            <a:endParaRPr lang="en-US" altLang="ko-KR" b="0" i="0" dirty="0">
              <a:solidFill>
                <a:srgbClr val="333333"/>
              </a:solidFill>
              <a:effectLst/>
              <a:latin typeface="나눔고딕"/>
            </a:endParaRPr>
          </a:p>
          <a:p>
            <a:r>
              <a:rPr lang="ko-KR" altLang="en-US" b="0" i="0" dirty="0">
                <a:solidFill>
                  <a:srgbClr val="333333"/>
                </a:solidFill>
                <a:effectLst/>
                <a:latin typeface="나눔고딕"/>
              </a:rPr>
              <a:t>사망 발생건수가 가장 높은 사고유형은 </a:t>
            </a:r>
            <a:r>
              <a:rPr lang="en-US" altLang="ko-KR" b="0" i="0" dirty="0">
                <a:solidFill>
                  <a:srgbClr val="333333"/>
                </a:solidFill>
                <a:effectLst/>
                <a:latin typeface="나눔고딕"/>
              </a:rPr>
              <a:t>[</a:t>
            </a:r>
            <a:r>
              <a:rPr lang="ko-KR" altLang="en-US" b="0" i="0" dirty="0">
                <a:solidFill>
                  <a:srgbClr val="333333"/>
                </a:solidFill>
                <a:effectLst/>
                <a:latin typeface="나눔고딕"/>
              </a:rPr>
              <a:t>횡단 중</a:t>
            </a:r>
            <a:r>
              <a:rPr lang="en-US" altLang="ko-KR" b="0" i="0" dirty="0">
                <a:solidFill>
                  <a:srgbClr val="333333"/>
                </a:solidFill>
                <a:effectLst/>
                <a:latin typeface="나눔고딕"/>
              </a:rPr>
              <a:t>]</a:t>
            </a:r>
            <a:r>
              <a:rPr lang="ko-KR" altLang="en-US" b="0" i="0" dirty="0">
                <a:solidFill>
                  <a:srgbClr val="333333"/>
                </a:solidFill>
                <a:effectLst/>
                <a:latin typeface="나눔고딕"/>
              </a:rPr>
              <a:t>이었다</a:t>
            </a:r>
            <a:r>
              <a:rPr lang="en-US" altLang="ko-KR" b="0" i="0" dirty="0">
                <a:solidFill>
                  <a:srgbClr val="333333"/>
                </a:solidFill>
                <a:effectLst/>
                <a:latin typeface="나눔고딕"/>
              </a:rPr>
              <a:t>.</a:t>
            </a:r>
          </a:p>
          <a:p>
            <a:pPr algn="l"/>
            <a:endParaRPr lang="en-US" altLang="ko-KR" sz="1800" b="1" i="0" dirty="0">
              <a:solidFill>
                <a:srgbClr val="000000"/>
              </a:solidFill>
              <a:effectLst/>
              <a:latin typeface="AppleSDGothicNeo-Bold"/>
            </a:endParaRPr>
          </a:p>
          <a:p>
            <a:pPr algn="l"/>
            <a:r>
              <a:rPr lang="en-US" altLang="ko-KR" sz="2800" b="0" i="0" dirty="0">
                <a:solidFill>
                  <a:srgbClr val="555555"/>
                </a:solidFill>
                <a:effectLst/>
                <a:latin typeface="Nanum Gothic"/>
              </a:rPr>
              <a:t>** </a:t>
            </a:r>
            <a:r>
              <a:rPr lang="ko-KR" altLang="en-US" sz="2800" b="0" i="0" dirty="0">
                <a:solidFill>
                  <a:srgbClr val="555555"/>
                </a:solidFill>
                <a:effectLst/>
                <a:latin typeface="Nanum Gothic"/>
              </a:rPr>
              <a:t>보행자는 도로를 보행하거나 노상 작업중인 자</a:t>
            </a:r>
            <a:r>
              <a:rPr lang="en-US" altLang="ko-KR" sz="2800" b="0" i="0" dirty="0">
                <a:solidFill>
                  <a:srgbClr val="555555"/>
                </a:solidFill>
                <a:effectLst/>
                <a:latin typeface="Nanum Gothic"/>
              </a:rPr>
              <a:t>, </a:t>
            </a:r>
            <a:r>
              <a:rPr lang="ko-KR" altLang="en-US" sz="2800" b="0" i="0" dirty="0">
                <a:solidFill>
                  <a:srgbClr val="555555"/>
                </a:solidFill>
                <a:effectLst/>
                <a:latin typeface="Nanum Gothic"/>
              </a:rPr>
              <a:t>노상 유희중인 자</a:t>
            </a:r>
            <a:r>
              <a:rPr lang="en-US" altLang="ko-KR" sz="2800" b="0" i="0" dirty="0">
                <a:solidFill>
                  <a:srgbClr val="555555"/>
                </a:solidFill>
                <a:effectLst/>
                <a:latin typeface="Nanum Gothic"/>
              </a:rPr>
              <a:t>, </a:t>
            </a:r>
            <a:r>
              <a:rPr lang="ko-KR" altLang="en-US" sz="2800" b="0" i="0" dirty="0">
                <a:solidFill>
                  <a:srgbClr val="555555"/>
                </a:solidFill>
                <a:effectLst/>
                <a:latin typeface="Nanum Gothic"/>
              </a:rPr>
              <a:t>도로에 서 있거나 누워있는 사람</a:t>
            </a:r>
            <a:r>
              <a:rPr lang="en-US" altLang="ko-KR" sz="2800" b="0" i="0" dirty="0">
                <a:solidFill>
                  <a:srgbClr val="555555"/>
                </a:solidFill>
                <a:effectLst/>
                <a:latin typeface="Nanum Gothic"/>
              </a:rPr>
              <a:t>, </a:t>
            </a:r>
            <a:r>
              <a:rPr lang="ko-KR" altLang="en-US" sz="2800" b="0" i="0" dirty="0">
                <a:solidFill>
                  <a:srgbClr val="555555"/>
                </a:solidFill>
                <a:effectLst/>
                <a:latin typeface="Nanum Gothic"/>
              </a:rPr>
              <a:t>장애자용 휠체어를 타고 있거나 밀고 가는 사람</a:t>
            </a:r>
            <a:r>
              <a:rPr lang="en-US" altLang="ko-KR" sz="2800" b="0" i="0" dirty="0">
                <a:solidFill>
                  <a:srgbClr val="555555"/>
                </a:solidFill>
                <a:effectLst/>
                <a:latin typeface="Nanum Gothic"/>
              </a:rPr>
              <a:t>, </a:t>
            </a:r>
            <a:r>
              <a:rPr lang="ko-KR" altLang="en-US" sz="2800" b="0" i="0" dirty="0">
                <a:solidFill>
                  <a:srgbClr val="555555"/>
                </a:solidFill>
                <a:effectLst/>
                <a:latin typeface="Nanum Gothic"/>
              </a:rPr>
              <a:t>세발자전거나 모형자동차에 타고 있는 아이 또는 이를 밀고 가는 사람</a:t>
            </a:r>
            <a:r>
              <a:rPr lang="en-US" altLang="ko-KR" sz="2800" b="0" i="0" dirty="0">
                <a:solidFill>
                  <a:srgbClr val="555555"/>
                </a:solidFill>
                <a:effectLst/>
                <a:latin typeface="Nanum Gothic"/>
              </a:rPr>
              <a:t>, </a:t>
            </a:r>
            <a:r>
              <a:rPr lang="ko-KR" altLang="en-US" sz="2800" b="0" i="0" dirty="0">
                <a:solidFill>
                  <a:srgbClr val="555555"/>
                </a:solidFill>
                <a:effectLst/>
                <a:latin typeface="Nanum Gothic"/>
              </a:rPr>
              <a:t>이륜자동차</a:t>
            </a:r>
            <a:r>
              <a:rPr lang="en-US" altLang="ko-KR" sz="2800" b="0" i="0" dirty="0">
                <a:solidFill>
                  <a:srgbClr val="555555"/>
                </a:solidFill>
                <a:effectLst/>
                <a:latin typeface="Nanum Gothic"/>
              </a:rPr>
              <a:t>,</a:t>
            </a:r>
            <a:r>
              <a:rPr lang="ko-KR" altLang="en-US" sz="2800" b="0" i="0" dirty="0">
                <a:solidFill>
                  <a:srgbClr val="555555"/>
                </a:solidFill>
                <a:effectLst/>
                <a:latin typeface="Nanum Gothic"/>
              </a:rPr>
              <a:t> 원동기장치자전거</a:t>
            </a:r>
            <a:r>
              <a:rPr lang="en-US" altLang="ko-KR" sz="2800" b="0" i="0" dirty="0">
                <a:solidFill>
                  <a:srgbClr val="555555"/>
                </a:solidFill>
                <a:effectLst/>
                <a:latin typeface="Nanum Gothic"/>
              </a:rPr>
              <a:t>,</a:t>
            </a:r>
            <a:r>
              <a:rPr lang="ko-KR" altLang="en-US" sz="2800" b="0" i="0" dirty="0">
                <a:solidFill>
                  <a:srgbClr val="555555"/>
                </a:solidFill>
                <a:effectLst/>
                <a:latin typeface="Nanum Gothic"/>
              </a:rPr>
              <a:t> 자전거를 끌고 가는 사람</a:t>
            </a:r>
            <a:r>
              <a:rPr lang="en-US" altLang="ko-KR" sz="2800" b="0" i="0" dirty="0">
                <a:solidFill>
                  <a:srgbClr val="555555"/>
                </a:solidFill>
                <a:effectLst/>
                <a:latin typeface="Nanum Gothic"/>
              </a:rPr>
              <a:t>(</a:t>
            </a:r>
            <a:r>
              <a:rPr lang="ko-KR" altLang="en-US" sz="2800" b="0" i="0" dirty="0">
                <a:solidFill>
                  <a:srgbClr val="555555"/>
                </a:solidFill>
                <a:effectLst/>
                <a:latin typeface="Nanum Gothic"/>
              </a:rPr>
              <a:t>단</a:t>
            </a:r>
            <a:r>
              <a:rPr lang="en-US" altLang="ko-KR" sz="2800" b="0" i="0" dirty="0">
                <a:solidFill>
                  <a:srgbClr val="555555"/>
                </a:solidFill>
                <a:effectLst/>
                <a:latin typeface="Nanum Gothic"/>
              </a:rPr>
              <a:t>, </a:t>
            </a:r>
            <a:r>
              <a:rPr lang="ko-KR" altLang="en-US" sz="2800" b="0" i="0" dirty="0">
                <a:solidFill>
                  <a:srgbClr val="555555"/>
                </a:solidFill>
                <a:effectLst/>
                <a:latin typeface="Nanum Gothic"/>
              </a:rPr>
              <a:t>이륜자동차</a:t>
            </a:r>
            <a:r>
              <a:rPr lang="en-US" altLang="ko-KR" sz="2800" b="0" i="0" dirty="0">
                <a:solidFill>
                  <a:srgbClr val="555555"/>
                </a:solidFill>
                <a:effectLst/>
                <a:latin typeface="Nanum Gothic"/>
              </a:rPr>
              <a:t>, </a:t>
            </a:r>
            <a:r>
              <a:rPr lang="ko-KR" altLang="en-US" sz="2800" b="0" i="0" dirty="0">
                <a:solidFill>
                  <a:srgbClr val="555555"/>
                </a:solidFill>
                <a:effectLst/>
                <a:latin typeface="Nanum Gothic"/>
              </a:rPr>
              <a:t>원동기장치자전거</a:t>
            </a:r>
            <a:r>
              <a:rPr lang="en-US" altLang="ko-KR" sz="2800" b="0" i="0" dirty="0">
                <a:solidFill>
                  <a:srgbClr val="555555"/>
                </a:solidFill>
                <a:effectLst/>
                <a:latin typeface="Nanum Gothic"/>
              </a:rPr>
              <a:t>, </a:t>
            </a:r>
            <a:r>
              <a:rPr lang="ko-KR" altLang="en-US" sz="2800" b="0" i="0" dirty="0">
                <a:solidFill>
                  <a:srgbClr val="555555"/>
                </a:solidFill>
                <a:effectLst/>
                <a:latin typeface="Nanum Gothic"/>
              </a:rPr>
              <a:t>자전거 이외의 차량을 밀고 있는 사람은 당해 차량의 운전자로 봄</a:t>
            </a:r>
            <a:r>
              <a:rPr lang="en-US" altLang="ko-KR" sz="2800" b="0" i="0" dirty="0">
                <a:solidFill>
                  <a:srgbClr val="555555"/>
                </a:solidFill>
                <a:effectLst/>
                <a:latin typeface="Nanum Gothic"/>
              </a:rPr>
              <a:t>)</a:t>
            </a:r>
          </a:p>
          <a:p>
            <a:pPr algn="l"/>
            <a:endParaRPr lang="en-US" altLang="ko-KR" sz="1800" b="1" i="0" dirty="0">
              <a:solidFill>
                <a:srgbClr val="000000"/>
              </a:solidFill>
              <a:effectLst/>
              <a:latin typeface="AppleSDGothicNeo-Bold"/>
            </a:endParaRPr>
          </a:p>
          <a:p>
            <a:pPr algn="l"/>
            <a:endParaRPr lang="en-US" altLang="ko-KR" sz="1800" b="1" i="0" dirty="0">
              <a:solidFill>
                <a:srgbClr val="000000"/>
              </a:solidFill>
              <a:effectLst/>
              <a:latin typeface="AppleSDGothicNeo-Bold"/>
            </a:endParaRPr>
          </a:p>
          <a:p>
            <a:pPr algn="l"/>
            <a:endParaRPr lang="en-US" altLang="ko-KR" sz="1800" b="1" i="0" dirty="0">
              <a:solidFill>
                <a:srgbClr val="000000"/>
              </a:solidFill>
              <a:effectLst/>
              <a:latin typeface="AppleSDGothicNeo-Bold"/>
            </a:endParaRPr>
          </a:p>
          <a:p>
            <a:pPr algn="l"/>
            <a:r>
              <a:rPr lang="ko-KR" altLang="en-US" sz="1800" b="1" i="0" dirty="0">
                <a:solidFill>
                  <a:srgbClr val="000000"/>
                </a:solidFill>
                <a:effectLst/>
                <a:latin typeface="AppleSDGothicNeo-Bold"/>
              </a:rPr>
              <a:t>리어카</a:t>
            </a:r>
            <a:r>
              <a:rPr lang="en-US" altLang="ko-KR" sz="1800" b="1" i="0" dirty="0">
                <a:solidFill>
                  <a:srgbClr val="000000"/>
                </a:solidFill>
                <a:effectLst/>
                <a:latin typeface="AppleSDGothicNeo-Bold"/>
              </a:rPr>
              <a:t>, </a:t>
            </a:r>
            <a:r>
              <a:rPr lang="ko-KR" altLang="en-US" sz="1800" b="1" i="0" dirty="0">
                <a:solidFill>
                  <a:srgbClr val="000000"/>
                </a:solidFill>
                <a:effectLst/>
                <a:latin typeface="AppleSDGothicNeo-Bold"/>
              </a:rPr>
              <a:t>어린이 세발자전거 </a:t>
            </a:r>
            <a:r>
              <a:rPr lang="en-US" altLang="ko-KR" sz="1800" b="1" i="0" dirty="0">
                <a:solidFill>
                  <a:srgbClr val="000000"/>
                </a:solidFill>
                <a:effectLst/>
                <a:latin typeface="AppleSDGothicNeo-Bold"/>
              </a:rPr>
              <a:t>-&gt; </a:t>
            </a:r>
            <a:r>
              <a:rPr lang="ko-KR" altLang="en-US" sz="1800" b="1" i="0" dirty="0">
                <a:solidFill>
                  <a:srgbClr val="000000"/>
                </a:solidFill>
                <a:effectLst/>
                <a:latin typeface="AppleSDGothicNeo-Bold"/>
              </a:rPr>
              <a:t>차이기에 도로이용</a:t>
            </a:r>
            <a:endParaRPr lang="ko-KR" altLang="en-US" b="0" i="0" dirty="0">
              <a:solidFill>
                <a:srgbClr val="000000"/>
              </a:solidFill>
              <a:effectLst/>
              <a:latin typeface="Arial" panose="020B0604020202020204" pitchFamily="34" charset="0"/>
            </a:endParaRPr>
          </a:p>
          <a:p>
            <a:pPr algn="l"/>
            <a:r>
              <a:rPr lang="ko-KR" altLang="en-US" sz="1800" b="1" i="0" dirty="0">
                <a:solidFill>
                  <a:srgbClr val="000000"/>
                </a:solidFill>
                <a:effectLst/>
                <a:latin typeface="AppleSDGothicNeo-Bold"/>
              </a:rPr>
              <a:t>유아차</a:t>
            </a:r>
            <a:r>
              <a:rPr lang="en-US" altLang="ko-KR" sz="1800" b="1" i="0" dirty="0">
                <a:solidFill>
                  <a:srgbClr val="000000"/>
                </a:solidFill>
                <a:effectLst/>
                <a:latin typeface="AppleSDGothicNeo-Bold"/>
              </a:rPr>
              <a:t>, </a:t>
            </a:r>
            <a:r>
              <a:rPr lang="ko-KR" altLang="en-US" sz="1800" b="1" i="0" dirty="0">
                <a:solidFill>
                  <a:srgbClr val="000000"/>
                </a:solidFill>
                <a:effectLst/>
                <a:latin typeface="AppleSDGothicNeo-Bold"/>
              </a:rPr>
              <a:t>신체 장애인용 휠체어 </a:t>
            </a:r>
            <a:r>
              <a:rPr lang="en-US" altLang="ko-KR" sz="1800" b="1" i="0" dirty="0">
                <a:solidFill>
                  <a:srgbClr val="000000"/>
                </a:solidFill>
                <a:effectLst/>
                <a:latin typeface="AppleSDGothicNeo-Bold"/>
              </a:rPr>
              <a:t>-&gt; </a:t>
            </a:r>
            <a:r>
              <a:rPr lang="ko-KR" altLang="en-US" sz="1800" b="1" i="0" dirty="0">
                <a:solidFill>
                  <a:srgbClr val="000000"/>
                </a:solidFill>
                <a:effectLst/>
                <a:latin typeface="AppleSDGothicNeo-Bold"/>
              </a:rPr>
              <a:t>보행자 도로이용</a:t>
            </a:r>
            <a:endParaRPr lang="ko-KR" altLang="en-US" b="0" i="0" dirty="0">
              <a:solidFill>
                <a:srgbClr val="000000"/>
              </a:solidFill>
              <a:effectLst/>
              <a:latin typeface="Arial" panose="020B0604020202020204" pitchFamily="34" charset="0"/>
            </a:endParaRPr>
          </a:p>
          <a:p>
            <a:pPr algn="l"/>
            <a:r>
              <a:rPr lang="ko-KR" altLang="en-US" sz="1800" b="1" i="0" dirty="0">
                <a:solidFill>
                  <a:srgbClr val="000000"/>
                </a:solidFill>
                <a:effectLst/>
                <a:latin typeface="AppleSDGothicNeo-Bold"/>
              </a:rPr>
              <a:t>어린이용 이동 </a:t>
            </a:r>
            <a:r>
              <a:rPr lang="ko-KR" altLang="en-US" sz="1800" b="1" i="0" dirty="0" err="1">
                <a:solidFill>
                  <a:srgbClr val="000000"/>
                </a:solidFill>
                <a:effectLst/>
                <a:latin typeface="AppleSDGothicNeo-Bold"/>
              </a:rPr>
              <a:t>장치등</a:t>
            </a:r>
            <a:r>
              <a:rPr lang="ko-KR" altLang="en-US" sz="1800" b="1" i="0" dirty="0">
                <a:solidFill>
                  <a:srgbClr val="000000"/>
                </a:solidFill>
                <a:effectLst/>
                <a:latin typeface="AppleSDGothicNeo-Bold"/>
              </a:rPr>
              <a:t> 보호자가 제어가 가능한 장치가 있으면 유아차</a:t>
            </a:r>
            <a:r>
              <a:rPr lang="en-US" altLang="ko-KR" sz="1800" b="1" i="0" dirty="0">
                <a:solidFill>
                  <a:srgbClr val="000000"/>
                </a:solidFill>
                <a:effectLst/>
                <a:latin typeface="AppleSDGothicNeo-Bold"/>
              </a:rPr>
              <a:t>.</a:t>
            </a:r>
            <a:r>
              <a:rPr lang="ko-KR" altLang="en-US" sz="1800" b="1" i="0" dirty="0">
                <a:solidFill>
                  <a:srgbClr val="000000"/>
                </a:solidFill>
                <a:effectLst/>
                <a:latin typeface="AppleSDGothicNeo-Bold"/>
              </a:rPr>
              <a:t> 그게 없으면 자전거에 </a:t>
            </a:r>
            <a:r>
              <a:rPr lang="ko-KR" altLang="en-US" sz="1800" b="1" i="0" dirty="0" err="1">
                <a:solidFill>
                  <a:srgbClr val="000000"/>
                </a:solidFill>
                <a:effectLst/>
                <a:latin typeface="AppleSDGothicNeo-Bold"/>
              </a:rPr>
              <a:t>해당할수</a:t>
            </a:r>
            <a:r>
              <a:rPr lang="ko-KR" altLang="en-US" sz="1800" b="1" i="0" dirty="0">
                <a:solidFill>
                  <a:srgbClr val="000000"/>
                </a:solidFill>
                <a:effectLst/>
                <a:latin typeface="AppleSDGothicNeo-Bold"/>
              </a:rPr>
              <a:t> 있습니다</a:t>
            </a:r>
            <a:endParaRPr lang="ko-KR" altLang="en-US" b="0" i="0" dirty="0">
              <a:solidFill>
                <a:srgbClr val="000000"/>
              </a:solidFill>
              <a:effectLst/>
              <a:latin typeface="Arial" panose="020B0604020202020204" pitchFamily="34" charset="0"/>
            </a:endParaRPr>
          </a:p>
          <a:p>
            <a:pPr algn="l"/>
            <a:endParaRPr lang="ko-KR" altLang="en-US" sz="1800" b="0" i="0" dirty="0">
              <a:solidFill>
                <a:srgbClr val="000000"/>
              </a:solidFill>
              <a:effectLst/>
              <a:latin typeface="Arial" panose="020B0604020202020204" pitchFamily="34" charset="0"/>
            </a:endParaRPr>
          </a:p>
          <a:p>
            <a:pPr algn="l"/>
            <a:br>
              <a:rPr lang="ko-KR" altLang="en-US" sz="1800" b="0" i="0" dirty="0">
                <a:solidFill>
                  <a:srgbClr val="404040"/>
                </a:solidFill>
                <a:effectLst/>
                <a:latin typeface="Arial" panose="020B0604020202020204" pitchFamily="34" charset="0"/>
              </a:rPr>
            </a:br>
            <a:r>
              <a:rPr lang="ko-KR" altLang="en-US" sz="1800" b="0" i="0" dirty="0">
                <a:solidFill>
                  <a:srgbClr val="404040"/>
                </a:solidFill>
                <a:effectLst/>
                <a:latin typeface="Arial" panose="020B0604020202020204" pitchFamily="34" charset="0"/>
              </a:rPr>
              <a:t>도로교통법 제</a:t>
            </a:r>
            <a:r>
              <a:rPr lang="en-US" altLang="ko-KR" sz="1800" b="0" i="0" dirty="0">
                <a:solidFill>
                  <a:srgbClr val="404040"/>
                </a:solidFill>
                <a:effectLst/>
                <a:latin typeface="Arial" panose="020B0604020202020204" pitchFamily="34" charset="0"/>
              </a:rPr>
              <a:t>2</a:t>
            </a:r>
            <a:r>
              <a:rPr lang="ko-KR" altLang="en-US" sz="1800" b="0" i="0" dirty="0">
                <a:solidFill>
                  <a:srgbClr val="404040"/>
                </a:solidFill>
                <a:effectLst/>
                <a:latin typeface="Arial" panose="020B0604020202020204" pitchFamily="34" charset="0"/>
              </a:rPr>
              <a:t>조</a:t>
            </a:r>
          </a:p>
          <a:p>
            <a:pPr algn="l"/>
            <a:r>
              <a:rPr lang="en-US" altLang="ko-KR" sz="1800" b="0" i="0" dirty="0">
                <a:solidFill>
                  <a:srgbClr val="404040"/>
                </a:solidFill>
                <a:effectLst/>
                <a:latin typeface="Arial" panose="020B0604020202020204" pitchFamily="34" charset="0"/>
              </a:rPr>
              <a:t>16</a:t>
            </a:r>
            <a:r>
              <a:rPr lang="ko-KR" altLang="en-US" sz="1800" b="0" i="0" dirty="0">
                <a:solidFill>
                  <a:srgbClr val="404040"/>
                </a:solidFill>
                <a:effectLst/>
                <a:latin typeface="Arial" panose="020B0604020202020204" pitchFamily="34" charset="0"/>
              </a:rPr>
              <a:t>항   정의</a:t>
            </a:r>
          </a:p>
          <a:p>
            <a:pPr algn="l"/>
            <a:r>
              <a:rPr lang="ko-KR" altLang="en-US" sz="1800" b="0" i="0" dirty="0">
                <a:solidFill>
                  <a:srgbClr val="404040"/>
                </a:solidFill>
                <a:effectLst/>
                <a:latin typeface="Arial" panose="020B0604020202020204" pitchFamily="34" charset="0"/>
              </a:rPr>
              <a:t> </a:t>
            </a:r>
            <a:r>
              <a:rPr lang="en-US" altLang="ko-KR" sz="1800" b="0" i="0" dirty="0">
                <a:solidFill>
                  <a:srgbClr val="404040"/>
                </a:solidFill>
                <a:effectLst/>
                <a:latin typeface="Arial" panose="020B0604020202020204" pitchFamily="34" charset="0"/>
              </a:rPr>
              <a:t>"</a:t>
            </a:r>
            <a:r>
              <a:rPr lang="ko-KR" altLang="en-US" sz="1800" b="0" i="0" dirty="0">
                <a:solidFill>
                  <a:srgbClr val="404040"/>
                </a:solidFill>
                <a:effectLst/>
                <a:latin typeface="Arial" panose="020B0604020202020204" pitchFamily="34" charset="0"/>
              </a:rPr>
              <a:t>차마</a:t>
            </a:r>
            <a:r>
              <a:rPr lang="en-US" altLang="ko-KR" sz="1800" b="0" i="0" dirty="0">
                <a:solidFill>
                  <a:srgbClr val="404040"/>
                </a:solidFill>
                <a:effectLst/>
                <a:latin typeface="Arial" panose="020B0604020202020204" pitchFamily="34" charset="0"/>
              </a:rPr>
              <a:t>(</a:t>
            </a:r>
            <a:r>
              <a:rPr lang="ko-KR" altLang="en-US" sz="1800" b="0" i="0" dirty="0">
                <a:solidFill>
                  <a:srgbClr val="404040"/>
                </a:solidFill>
                <a:effectLst/>
                <a:latin typeface="Arial" panose="020B0604020202020204" pitchFamily="34" charset="0"/>
              </a:rPr>
              <a:t>차마</a:t>
            </a:r>
            <a:r>
              <a:rPr lang="en-US" altLang="ko-KR" sz="1800" b="0" i="0" dirty="0">
                <a:solidFill>
                  <a:srgbClr val="404040"/>
                </a:solidFill>
                <a:effectLst/>
                <a:latin typeface="Arial" panose="020B0604020202020204" pitchFamily="34" charset="0"/>
              </a:rPr>
              <a:t>)"</a:t>
            </a:r>
            <a:r>
              <a:rPr lang="ko-KR" altLang="en-US" sz="1800" b="0" i="0" dirty="0">
                <a:solidFill>
                  <a:srgbClr val="404040"/>
                </a:solidFill>
                <a:effectLst/>
                <a:latin typeface="Arial" panose="020B0604020202020204" pitchFamily="34" charset="0"/>
              </a:rPr>
              <a:t>라 함은 다음 각 목의 차와 우마를 말한다</a:t>
            </a:r>
            <a:r>
              <a:rPr lang="en-US" altLang="ko-KR" sz="1800" b="0" i="0" dirty="0">
                <a:solidFill>
                  <a:srgbClr val="404040"/>
                </a:solidFill>
                <a:effectLst/>
                <a:latin typeface="Arial" panose="020B0604020202020204" pitchFamily="34" charset="0"/>
              </a:rPr>
              <a:t>.</a:t>
            </a:r>
          </a:p>
          <a:p>
            <a:pPr algn="l"/>
            <a:r>
              <a:rPr lang="ko-KR" altLang="en-US" sz="1800" b="0" i="0" dirty="0">
                <a:solidFill>
                  <a:srgbClr val="404040"/>
                </a:solidFill>
                <a:effectLst/>
                <a:latin typeface="Arial" panose="020B0604020202020204" pitchFamily="34" charset="0"/>
              </a:rPr>
              <a:t>가</a:t>
            </a:r>
            <a:r>
              <a:rPr lang="en-US" altLang="ko-KR" sz="1800" b="0" i="0" dirty="0">
                <a:solidFill>
                  <a:srgbClr val="404040"/>
                </a:solidFill>
                <a:effectLst/>
                <a:latin typeface="Arial" panose="020B0604020202020204" pitchFamily="34" charset="0"/>
              </a:rPr>
              <a:t>. "</a:t>
            </a:r>
            <a:r>
              <a:rPr lang="ko-KR" altLang="en-US" sz="1800" b="0" i="0" dirty="0">
                <a:solidFill>
                  <a:srgbClr val="404040"/>
                </a:solidFill>
                <a:effectLst/>
                <a:latin typeface="Arial" panose="020B0604020202020204" pitchFamily="34" charset="0"/>
              </a:rPr>
              <a:t>차</a:t>
            </a:r>
            <a:r>
              <a:rPr lang="en-US" altLang="ko-KR" sz="1800" b="0" i="0" dirty="0">
                <a:solidFill>
                  <a:srgbClr val="404040"/>
                </a:solidFill>
                <a:effectLst/>
                <a:latin typeface="Arial" panose="020B0604020202020204" pitchFamily="34" charset="0"/>
              </a:rPr>
              <a:t>"</a:t>
            </a:r>
            <a:r>
              <a:rPr lang="ko-KR" altLang="en-US" sz="1800" b="0" i="0" dirty="0">
                <a:solidFill>
                  <a:srgbClr val="404040"/>
                </a:solidFill>
                <a:effectLst/>
                <a:latin typeface="Arial" panose="020B0604020202020204" pitchFamily="34" charset="0"/>
              </a:rPr>
              <a:t>라 함은 다음의 어느 하나에 해당하는 것을 말한다</a:t>
            </a:r>
            <a:r>
              <a:rPr lang="en-US" altLang="ko-KR" sz="1800" b="0" i="0" dirty="0">
                <a:solidFill>
                  <a:srgbClr val="404040"/>
                </a:solidFill>
                <a:effectLst/>
                <a:latin typeface="Arial" panose="020B0604020202020204" pitchFamily="34" charset="0"/>
              </a:rPr>
              <a:t>.</a:t>
            </a:r>
            <a:br>
              <a:rPr lang="en-US" altLang="ko-KR" sz="1800" b="0" i="0" dirty="0">
                <a:solidFill>
                  <a:srgbClr val="404040"/>
                </a:solidFill>
                <a:effectLst/>
                <a:latin typeface="Arial" panose="020B0604020202020204" pitchFamily="34" charset="0"/>
              </a:rPr>
            </a:br>
            <a:r>
              <a:rPr lang="en-US" altLang="ko-KR" sz="1800" b="0" i="0" dirty="0">
                <a:solidFill>
                  <a:srgbClr val="404040"/>
                </a:solidFill>
                <a:effectLst/>
                <a:latin typeface="Arial" panose="020B0604020202020204" pitchFamily="34" charset="0"/>
              </a:rPr>
              <a:t>(1) </a:t>
            </a:r>
            <a:r>
              <a:rPr lang="ko-KR" altLang="en-US" sz="1800" b="0" i="0" dirty="0">
                <a:solidFill>
                  <a:srgbClr val="404040"/>
                </a:solidFill>
                <a:effectLst/>
                <a:latin typeface="Arial" panose="020B0604020202020204" pitchFamily="34" charset="0"/>
              </a:rPr>
              <a:t>자동차 </a:t>
            </a:r>
            <a:br>
              <a:rPr lang="ko-KR" altLang="en-US" sz="1800" b="0" i="0" dirty="0">
                <a:solidFill>
                  <a:srgbClr val="404040"/>
                </a:solidFill>
                <a:effectLst/>
                <a:latin typeface="Arial" panose="020B0604020202020204" pitchFamily="34" charset="0"/>
              </a:rPr>
            </a:br>
            <a:r>
              <a:rPr lang="en-US" altLang="ko-KR" sz="1800" b="0" i="0" dirty="0">
                <a:solidFill>
                  <a:srgbClr val="404040"/>
                </a:solidFill>
                <a:effectLst/>
                <a:latin typeface="Arial" panose="020B0604020202020204" pitchFamily="34" charset="0"/>
              </a:rPr>
              <a:t>(2) </a:t>
            </a:r>
            <a:r>
              <a:rPr lang="ko-KR" altLang="en-US" sz="1800" b="0" i="0" dirty="0">
                <a:solidFill>
                  <a:srgbClr val="404040"/>
                </a:solidFill>
                <a:effectLst/>
                <a:latin typeface="Arial" panose="020B0604020202020204" pitchFamily="34" charset="0"/>
              </a:rPr>
              <a:t>건설기계</a:t>
            </a:r>
            <a:br>
              <a:rPr lang="ko-KR" altLang="en-US" sz="1800" b="0" i="0" dirty="0">
                <a:solidFill>
                  <a:srgbClr val="404040"/>
                </a:solidFill>
                <a:effectLst/>
                <a:latin typeface="Arial" panose="020B0604020202020204" pitchFamily="34" charset="0"/>
              </a:rPr>
            </a:br>
            <a:r>
              <a:rPr lang="en-US" altLang="ko-KR" sz="1800" b="0" i="0" dirty="0">
                <a:solidFill>
                  <a:srgbClr val="404040"/>
                </a:solidFill>
                <a:effectLst/>
                <a:latin typeface="Arial" panose="020B0604020202020204" pitchFamily="34" charset="0"/>
              </a:rPr>
              <a:t>(3) </a:t>
            </a:r>
            <a:r>
              <a:rPr lang="ko-KR" altLang="en-US" sz="1800" b="0" i="0" dirty="0">
                <a:solidFill>
                  <a:srgbClr val="404040"/>
                </a:solidFill>
                <a:effectLst/>
                <a:latin typeface="Arial" panose="020B0604020202020204" pitchFamily="34" charset="0"/>
              </a:rPr>
              <a:t>원동기장치자전거</a:t>
            </a:r>
            <a:br>
              <a:rPr lang="ko-KR" altLang="en-US" sz="1800" b="0" i="0" dirty="0">
                <a:solidFill>
                  <a:srgbClr val="404040"/>
                </a:solidFill>
                <a:effectLst/>
                <a:latin typeface="Arial" panose="020B0604020202020204" pitchFamily="34" charset="0"/>
              </a:rPr>
            </a:br>
            <a:r>
              <a:rPr lang="en-US" altLang="ko-KR" sz="1800" b="0" i="0" dirty="0">
                <a:solidFill>
                  <a:srgbClr val="404040"/>
                </a:solidFill>
                <a:effectLst/>
                <a:latin typeface="Arial" panose="020B0604020202020204" pitchFamily="34" charset="0"/>
              </a:rPr>
              <a:t>(4) </a:t>
            </a:r>
            <a:r>
              <a:rPr lang="ko-KR" altLang="en-US" sz="1800" b="0" i="0" dirty="0">
                <a:solidFill>
                  <a:srgbClr val="404040"/>
                </a:solidFill>
                <a:effectLst/>
                <a:latin typeface="Arial" panose="020B0604020202020204" pitchFamily="34" charset="0"/>
              </a:rPr>
              <a:t>자전거</a:t>
            </a:r>
            <a:br>
              <a:rPr lang="ko-KR" altLang="en-US" sz="1800" b="0" i="0" dirty="0">
                <a:solidFill>
                  <a:srgbClr val="404040"/>
                </a:solidFill>
                <a:effectLst/>
                <a:latin typeface="Arial" panose="020B0604020202020204" pitchFamily="34" charset="0"/>
              </a:rPr>
            </a:br>
            <a:r>
              <a:rPr lang="en-US" altLang="ko-KR" sz="1800" b="0" i="0" dirty="0">
                <a:solidFill>
                  <a:srgbClr val="404040"/>
                </a:solidFill>
                <a:effectLst/>
                <a:latin typeface="Arial" panose="020B0604020202020204" pitchFamily="34" charset="0"/>
              </a:rPr>
              <a:t>(5) </a:t>
            </a:r>
            <a:r>
              <a:rPr lang="ko-KR" altLang="en-US" sz="1800" b="0" i="0" dirty="0">
                <a:solidFill>
                  <a:srgbClr val="404040"/>
                </a:solidFill>
                <a:effectLst/>
                <a:latin typeface="Arial" panose="020B0604020202020204" pitchFamily="34" charset="0"/>
              </a:rPr>
              <a:t>사람 또는 가축의 힘이나 그 밖의 동력에 의하여 도로에서 운전되는 것</a:t>
            </a:r>
            <a:r>
              <a:rPr lang="en-US" altLang="ko-KR" sz="1800" b="0" i="0" dirty="0">
                <a:solidFill>
                  <a:srgbClr val="404040"/>
                </a:solidFill>
                <a:effectLst/>
                <a:latin typeface="Arial" panose="020B0604020202020204" pitchFamily="34" charset="0"/>
              </a:rPr>
              <a:t>. </a:t>
            </a:r>
            <a:r>
              <a:rPr lang="ko-KR" altLang="en-US" sz="1800" b="0" i="0" dirty="0">
                <a:solidFill>
                  <a:srgbClr val="404040"/>
                </a:solidFill>
                <a:effectLst/>
                <a:latin typeface="Arial" panose="020B0604020202020204" pitchFamily="34" charset="0"/>
              </a:rPr>
              <a:t>다만</a:t>
            </a:r>
            <a:r>
              <a:rPr lang="en-US" altLang="ko-KR" sz="1800" b="0" i="0" dirty="0">
                <a:solidFill>
                  <a:srgbClr val="404040"/>
                </a:solidFill>
                <a:effectLst/>
                <a:latin typeface="Arial" panose="020B0604020202020204" pitchFamily="34" charset="0"/>
              </a:rPr>
              <a:t>, </a:t>
            </a:r>
            <a:r>
              <a:rPr lang="ko-KR" altLang="en-US" sz="1800" b="0" i="0" dirty="0">
                <a:solidFill>
                  <a:srgbClr val="404040"/>
                </a:solidFill>
                <a:effectLst/>
                <a:latin typeface="Arial" panose="020B0604020202020204" pitchFamily="34" charset="0"/>
              </a:rPr>
              <a:t>철길이나 가설된 선에 의하여 운전되는 것</a:t>
            </a:r>
            <a:r>
              <a:rPr lang="en-US" altLang="ko-KR" sz="1800" b="0" i="0" dirty="0">
                <a:solidFill>
                  <a:srgbClr val="404040"/>
                </a:solidFill>
                <a:effectLst/>
                <a:latin typeface="Arial" panose="020B0604020202020204" pitchFamily="34" charset="0"/>
              </a:rPr>
              <a:t>, </a:t>
            </a:r>
            <a:r>
              <a:rPr lang="ko-KR" altLang="en-US" sz="1800" b="0" i="0" dirty="0">
                <a:solidFill>
                  <a:srgbClr val="404040"/>
                </a:solidFill>
                <a:effectLst/>
                <a:latin typeface="Arial" panose="020B0604020202020204" pitchFamily="34" charset="0"/>
              </a:rPr>
              <a:t>유모차와 </a:t>
            </a:r>
            <a:r>
              <a:rPr lang="ko-KR" altLang="en-US" sz="1800" b="0" i="0" dirty="0" err="1">
                <a:solidFill>
                  <a:srgbClr val="404040"/>
                </a:solidFill>
                <a:effectLst/>
                <a:latin typeface="Arial" panose="020B0604020202020204" pitchFamily="34" charset="0"/>
              </a:rPr>
              <a:t>행정안전부령이</a:t>
            </a:r>
            <a:r>
              <a:rPr lang="ko-KR" altLang="en-US" sz="1800" b="0" i="0" dirty="0">
                <a:solidFill>
                  <a:srgbClr val="404040"/>
                </a:solidFill>
                <a:effectLst/>
                <a:latin typeface="Arial" panose="020B0604020202020204" pitchFamily="34" charset="0"/>
              </a:rPr>
              <a:t> 정하는 신체 장애인용 의자차를 제외한다</a:t>
            </a:r>
            <a:r>
              <a:rPr lang="en-US" altLang="ko-KR" sz="1800" b="0" i="0" dirty="0">
                <a:solidFill>
                  <a:srgbClr val="404040"/>
                </a:solidFill>
                <a:effectLst/>
                <a:latin typeface="Arial" panose="020B0604020202020204" pitchFamily="34" charset="0"/>
              </a:rPr>
              <a:t>.</a:t>
            </a:r>
          </a:p>
          <a:p>
            <a:endParaRPr lang="en-US" altLang="ko-KR" b="0" i="0" dirty="0">
              <a:solidFill>
                <a:srgbClr val="333333"/>
              </a:solidFill>
              <a:effectLst/>
              <a:latin typeface="나눔고딕"/>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F480B9C-E526-4FAD-B172-492BE2942CD6}" type="slidenum">
              <a:rPr kumimoji="1" lang="ko-KR" altLang="en-US" sz="12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1" lang="ko-KR" altLang="en-US" sz="12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364125746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6" name="Shape 496"/>
          <p:cNvSpPr>
            <a:spLocks noGrp="1" noRot="1" noChangeAspect="1"/>
          </p:cNvSpPr>
          <p:nvPr>
            <p:ph type="sldImg"/>
          </p:nvPr>
        </p:nvSpPr>
        <p:spPr>
          <a:prstGeom prst="rect">
            <a:avLst/>
          </a:prstGeom>
        </p:spPr>
        <p:txBody>
          <a:bodyPr/>
          <a:lstStyle/>
          <a:p>
            <a:endParaRPr/>
          </a:p>
        </p:txBody>
      </p:sp>
      <p:sp>
        <p:nvSpPr>
          <p:cNvPr id="497" name="Shape 497"/>
          <p:cNvSpPr>
            <a:spLocks noGrp="1"/>
          </p:cNvSpPr>
          <p:nvPr>
            <p:ph type="body" sz="quarter" idx="1"/>
          </p:nvPr>
        </p:nvSpPr>
        <p:spPr>
          <a:prstGeom prst="rect">
            <a:avLst/>
          </a:prstGeom>
        </p:spPr>
        <p:txBody>
          <a:bodyPr/>
          <a:lstStyle/>
          <a:p>
            <a:r>
              <a:rPr lang="ko-KR" altLang="en-US" dirty="0"/>
              <a:t>다음 그래프입니다</a:t>
            </a:r>
            <a:r>
              <a:rPr lang="en-US" altLang="ko-KR" dirty="0"/>
              <a:t>.</a:t>
            </a:r>
            <a:endParaRPr lang="ko-KR" altLang="en-US" dirty="0"/>
          </a:p>
          <a:p>
            <a:r>
              <a:rPr lang="en-US" altLang="ko-KR" dirty="0"/>
              <a:t>Top3</a:t>
            </a:r>
            <a:r>
              <a:rPr lang="ko-KR" altLang="en-US" dirty="0"/>
              <a:t> 지역 모두 </a:t>
            </a:r>
            <a:r>
              <a:rPr lang="en-US" altLang="ko-KR" dirty="0"/>
              <a:t>[</a:t>
            </a:r>
            <a:r>
              <a:rPr lang="ko-KR" altLang="en-US" dirty="0"/>
              <a:t>월요일</a:t>
            </a:r>
            <a:r>
              <a:rPr lang="en-US" altLang="ko-KR" dirty="0"/>
              <a:t>]</a:t>
            </a:r>
            <a:r>
              <a:rPr lang="ko-KR" altLang="en-US" dirty="0"/>
              <a:t>에 가장 높은 사망자수를 기록했습니다</a:t>
            </a:r>
            <a:r>
              <a:rPr lang="en-US" altLang="ko-KR" dirty="0"/>
              <a:t>.</a:t>
            </a:r>
            <a:endParaRPr lang="ko-KR" altLang="en-US" dirty="0"/>
          </a:p>
          <a:p>
            <a:endParaRPr lang="ko-KR" altLang="en-US" dirty="0"/>
          </a:p>
          <a:p>
            <a:r>
              <a:rPr lang="ko-KR" altLang="en-US" dirty="0"/>
              <a:t>월별로 보면 제주는 </a:t>
            </a:r>
            <a:r>
              <a:rPr lang="en-US" altLang="ko-KR" dirty="0"/>
              <a:t>3</a:t>
            </a:r>
            <a:r>
              <a:rPr lang="ko-KR" altLang="en-US" dirty="0"/>
              <a:t>월</a:t>
            </a:r>
            <a:r>
              <a:rPr lang="en-US" altLang="ko-KR" dirty="0"/>
              <a:t>, </a:t>
            </a:r>
            <a:r>
              <a:rPr lang="ko-KR" altLang="en-US" dirty="0"/>
              <a:t>전남과 충남은 </a:t>
            </a:r>
            <a:r>
              <a:rPr lang="en-US" altLang="ko-KR" dirty="0"/>
              <a:t>10</a:t>
            </a:r>
            <a:r>
              <a:rPr lang="ko-KR" altLang="en-US" dirty="0"/>
              <a:t>월에 가장 높은 사망자수를 기록했습니다</a:t>
            </a:r>
            <a:r>
              <a:rPr lang="en-US" altLang="ko-KR" dirty="0"/>
              <a:t>. </a:t>
            </a:r>
          </a:p>
          <a:p>
            <a:r>
              <a:rPr lang="ko-KR" altLang="en-US" dirty="0"/>
              <a:t>시간대별로 제주는 오전 </a:t>
            </a:r>
            <a:r>
              <a:rPr lang="en-US" altLang="ko-KR" dirty="0"/>
              <a:t>6</a:t>
            </a:r>
            <a:r>
              <a:rPr lang="ko-KR" altLang="en-US" dirty="0"/>
              <a:t>시와 </a:t>
            </a:r>
            <a:r>
              <a:rPr lang="en-US" altLang="ko-KR" dirty="0"/>
              <a:t>10</a:t>
            </a:r>
            <a:r>
              <a:rPr lang="ko-KR" altLang="en-US" dirty="0"/>
              <a:t>시 사이에</a:t>
            </a:r>
            <a:r>
              <a:rPr lang="en-US" altLang="ko-KR" dirty="0"/>
              <a:t>, </a:t>
            </a:r>
            <a:r>
              <a:rPr lang="ko-KR" altLang="en-US" dirty="0"/>
              <a:t>전남 충남은 저녁 </a:t>
            </a:r>
            <a:r>
              <a:rPr lang="en-US" altLang="ko-KR" dirty="0"/>
              <a:t>6</a:t>
            </a:r>
            <a:r>
              <a:rPr lang="ko-KR" altLang="en-US" dirty="0"/>
              <a:t>시와 </a:t>
            </a:r>
            <a:r>
              <a:rPr lang="en-US" altLang="ko-KR" dirty="0"/>
              <a:t>8</a:t>
            </a:r>
            <a:r>
              <a:rPr lang="ko-KR" altLang="en-US" dirty="0"/>
              <a:t>시에 가장 높은 사망자수를 기록했습니다</a:t>
            </a:r>
            <a:r>
              <a:rPr lang="en-US" altLang="ko-KR" dirty="0"/>
              <a:t>.</a:t>
            </a:r>
          </a:p>
          <a:p>
            <a:endParaRPr lang="en-US" altLang="ko-KR" dirty="0"/>
          </a:p>
          <a:p>
            <a:r>
              <a:rPr lang="ko-KR" altLang="en-US" dirty="0"/>
              <a:t>이 점을 분석해보면 가을부터 사망자 수가 급증하고</a:t>
            </a:r>
            <a:r>
              <a:rPr lang="en-US" altLang="ko-KR" dirty="0"/>
              <a:t>, </a:t>
            </a:r>
            <a:r>
              <a:rPr lang="ko-KR" altLang="en-US" dirty="0"/>
              <a:t>시간대별로는 저녁 </a:t>
            </a:r>
            <a:r>
              <a:rPr lang="en-US" altLang="ko-KR" dirty="0"/>
              <a:t>6</a:t>
            </a:r>
            <a:r>
              <a:rPr lang="ko-KR" altLang="en-US" dirty="0"/>
              <a:t>시부터 </a:t>
            </a:r>
            <a:r>
              <a:rPr lang="en-US" altLang="ko-KR" dirty="0"/>
              <a:t>8</a:t>
            </a:r>
            <a:r>
              <a:rPr lang="ko-KR" altLang="en-US" dirty="0"/>
              <a:t>시가 제일 높은데</a:t>
            </a:r>
            <a:r>
              <a:rPr lang="en-US" altLang="ko-KR" dirty="0"/>
              <a:t>, 10</a:t>
            </a:r>
            <a:r>
              <a:rPr lang="ko-KR" altLang="en-US" dirty="0"/>
              <a:t>월부터 일몰시간이 저녁 </a:t>
            </a:r>
            <a:r>
              <a:rPr lang="en-US" altLang="ko-KR" dirty="0"/>
              <a:t>6</a:t>
            </a:r>
            <a:r>
              <a:rPr lang="ko-KR" altLang="en-US" dirty="0"/>
              <a:t>시 이전으로 빨라지는 점이 사망사고 발생빈도에 영향을 줄 수 있다고 생각했습니다</a:t>
            </a:r>
            <a:r>
              <a:rPr lang="en-US" altLang="ko-KR" dirty="0"/>
              <a:t>.</a:t>
            </a:r>
          </a:p>
          <a:p>
            <a:endParaRPr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8" name="Shape 508"/>
          <p:cNvSpPr>
            <a:spLocks noGrp="1" noRot="1" noChangeAspect="1"/>
          </p:cNvSpPr>
          <p:nvPr>
            <p:ph type="sldImg"/>
          </p:nvPr>
        </p:nvSpPr>
        <p:spPr>
          <a:prstGeom prst="rect">
            <a:avLst/>
          </a:prstGeom>
        </p:spPr>
        <p:txBody>
          <a:bodyPr/>
          <a:lstStyle/>
          <a:p>
            <a:endParaRPr/>
          </a:p>
        </p:txBody>
      </p:sp>
      <p:sp>
        <p:nvSpPr>
          <p:cNvPr id="509" name="Shape 509"/>
          <p:cNvSpPr>
            <a:spLocks noGrp="1"/>
          </p:cNvSpPr>
          <p:nvPr>
            <p:ph type="body" sz="quarter" idx="1"/>
          </p:nvPr>
        </p:nvSpPr>
        <p:spPr>
          <a:prstGeom prst="rect">
            <a:avLst/>
          </a:prstGeom>
        </p:spPr>
        <p:txBody>
          <a:bodyPr/>
          <a:lstStyle/>
          <a:p>
            <a:r>
              <a:rPr lang="ko-KR" altLang="en-US" dirty="0"/>
              <a:t>분석 결과 노인 교통사고는 다른 연령대보다 사망율이 높고 치명적이었습니다</a:t>
            </a:r>
            <a:r>
              <a:rPr lang="en-US" altLang="ko-KR" dirty="0"/>
              <a:t>. </a:t>
            </a:r>
            <a:r>
              <a:rPr lang="ko-KR" altLang="en-US" dirty="0"/>
              <a:t>그러하여 저희는 노인 보행자가 교통사고를 당했을 때 바로 다음의 처치가 응급실이라고 판단을 하여 지역별 응급실현황과 사고다발지역을 함께 연결시켜 분석해봤습니다</a:t>
            </a:r>
            <a:r>
              <a:rPr lang="en-US" altLang="ko-KR" dirty="0"/>
              <a:t>.</a:t>
            </a:r>
          </a:p>
          <a:p>
            <a:endParaRPr lang="en-US" altLang="ko-KR" dirty="0"/>
          </a:p>
          <a:p>
            <a:r>
              <a:rPr lang="ko-KR" altLang="en-US" dirty="0"/>
              <a:t>첫번째로</a:t>
            </a:r>
            <a:r>
              <a:rPr lang="en-US" altLang="ko-KR" dirty="0"/>
              <a:t>, </a:t>
            </a:r>
            <a:r>
              <a:rPr lang="ko-KR" altLang="en-US" dirty="0"/>
              <a:t>위 데이터는 세 지역의 응급실 현황을 보여주는 그래프입니다</a:t>
            </a:r>
            <a:r>
              <a:rPr lang="en-US" altLang="ko-KR" dirty="0"/>
              <a:t>.</a:t>
            </a:r>
          </a:p>
          <a:p>
            <a:r>
              <a:rPr lang="ko-KR" altLang="en-US" dirty="0"/>
              <a:t>응급실이 있는 병원의 개수는 전남 </a:t>
            </a:r>
            <a:r>
              <a:rPr lang="en-US" altLang="ko-KR" dirty="0"/>
              <a:t>23</a:t>
            </a:r>
            <a:r>
              <a:rPr lang="ko-KR" altLang="en-US" dirty="0"/>
              <a:t>곳</a:t>
            </a:r>
            <a:r>
              <a:rPr lang="en-US" altLang="ko-KR" dirty="0"/>
              <a:t>, </a:t>
            </a:r>
            <a:r>
              <a:rPr lang="ko-KR" altLang="en-US" dirty="0"/>
              <a:t>충남 </a:t>
            </a:r>
            <a:r>
              <a:rPr lang="en-US" altLang="ko-KR" dirty="0"/>
              <a:t>13</a:t>
            </a:r>
            <a:r>
              <a:rPr lang="ko-KR" altLang="en-US" dirty="0"/>
              <a:t>곳</a:t>
            </a:r>
            <a:r>
              <a:rPr lang="en-US" altLang="ko-KR" dirty="0"/>
              <a:t>, </a:t>
            </a:r>
            <a:r>
              <a:rPr lang="ko-KR" altLang="en-US" dirty="0"/>
              <a:t>제주 </a:t>
            </a:r>
            <a:r>
              <a:rPr lang="en-US" altLang="ko-KR" dirty="0"/>
              <a:t>6</a:t>
            </a:r>
            <a:r>
              <a:rPr lang="ko-KR" altLang="en-US" dirty="0"/>
              <a:t>곳으로 나타났습니다</a:t>
            </a:r>
            <a:r>
              <a:rPr lang="en-US" altLang="ko-KR" dirty="0"/>
              <a:t>.</a:t>
            </a:r>
          </a:p>
          <a:p>
            <a:endParaRPr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4" name="Shape 534"/>
          <p:cNvSpPr>
            <a:spLocks noGrp="1" noRot="1" noChangeAspect="1"/>
          </p:cNvSpPr>
          <p:nvPr>
            <p:ph type="sldImg"/>
          </p:nvPr>
        </p:nvSpPr>
        <p:spPr>
          <a:prstGeom prst="rect">
            <a:avLst/>
          </a:prstGeom>
        </p:spPr>
        <p:txBody>
          <a:bodyPr/>
          <a:lstStyle/>
          <a:p>
            <a:endParaRPr/>
          </a:p>
        </p:txBody>
      </p:sp>
      <p:sp>
        <p:nvSpPr>
          <p:cNvPr id="535" name="Shape 535"/>
          <p:cNvSpPr>
            <a:spLocks noGrp="1"/>
          </p:cNvSpPr>
          <p:nvPr>
            <p:ph type="body" sz="quarter" idx="1"/>
          </p:nvPr>
        </p:nvSpPr>
        <p:spPr>
          <a:prstGeom prst="rect">
            <a:avLst/>
          </a:prstGeom>
        </p:spPr>
        <p:txBody>
          <a:bodyPr/>
          <a:lstStyle/>
          <a:p>
            <a:r>
              <a:rPr lang="ko-KR" altLang="en-US" dirty="0"/>
              <a:t>다음으로 </a:t>
            </a:r>
            <a:endParaRPr dirty="0"/>
          </a:p>
          <a:p>
            <a:r>
              <a:rPr lang="ko-KR" altLang="en-US" dirty="0"/>
              <a:t>세 지역의 사고 다발지역과 응급실 간의 평균거리를 반경으로 표시해 </a:t>
            </a:r>
            <a:r>
              <a:rPr lang="en-US" altLang="ko-KR" dirty="0"/>
              <a:t>FOLIUM</a:t>
            </a:r>
            <a:r>
              <a:rPr lang="ko-KR" altLang="en-US" dirty="0"/>
              <a:t>으로 시각화를 진행하였습니다</a:t>
            </a:r>
            <a:r>
              <a:rPr lang="en-US" altLang="ko-KR" dirty="0"/>
              <a:t>. </a:t>
            </a:r>
          </a:p>
          <a:p>
            <a:endParaRPr lang="en-US" altLang="ko-KR" dirty="0"/>
          </a:p>
          <a:p>
            <a:pPr marL="0" marR="0" lvl="0" indent="0" defTabSz="457200" eaLnBrk="1" fontAlgn="auto" latinLnBrk="0" hangingPunct="1">
              <a:lnSpc>
                <a:spcPct val="117999"/>
              </a:lnSpc>
              <a:spcBef>
                <a:spcPts val="0"/>
              </a:spcBef>
              <a:spcAft>
                <a:spcPts val="0"/>
              </a:spcAft>
              <a:buClrTx/>
              <a:buSzTx/>
              <a:buFontTx/>
              <a:buNone/>
              <a:tabLst/>
              <a:defRPr/>
            </a:pPr>
            <a:r>
              <a:rPr lang="ko-KR" altLang="en-US" dirty="0"/>
              <a:t>첫번째로 제주를 보시면</a:t>
            </a:r>
            <a:r>
              <a:rPr lang="en-US" altLang="ko-KR" dirty="0"/>
              <a:t>, </a:t>
            </a:r>
            <a:r>
              <a:rPr lang="ko-KR" altLang="en-US" dirty="0"/>
              <a:t>인구가 집중된 도심</a:t>
            </a:r>
            <a:r>
              <a:rPr lang="en-US" altLang="ko-KR" dirty="0"/>
              <a:t>, </a:t>
            </a:r>
            <a:r>
              <a:rPr lang="ko-KR" altLang="en-US" dirty="0"/>
              <a:t>교통사고 다발지역과 응급실 간의 평균인 </a:t>
            </a:r>
            <a:r>
              <a:rPr lang="en-US" altLang="ko-KR" dirty="0"/>
              <a:t>1.6km </a:t>
            </a:r>
            <a:r>
              <a:rPr lang="ko-KR" altLang="en-US" dirty="0"/>
              <a:t>반경내에서 교통사고 다발지역이 나타났습니다</a:t>
            </a:r>
            <a:r>
              <a:rPr lang="en-US" altLang="ko-KR" dirty="0"/>
              <a:t>. </a:t>
            </a:r>
            <a:r>
              <a:rPr lang="ko-KR" altLang="en-US" dirty="0"/>
              <a:t>또한</a:t>
            </a:r>
            <a:r>
              <a:rPr lang="en-US" altLang="ko-KR" dirty="0"/>
              <a:t>,  </a:t>
            </a:r>
            <a:r>
              <a:rPr lang="ko-KR" altLang="en-US" dirty="0"/>
              <a:t>제주도 지형의 특성상 내륙보다는 평균거리가 짧은 것을 알 수 있었습니다</a:t>
            </a:r>
            <a:r>
              <a:rPr lang="en-US" altLang="ko-KR" dirty="0"/>
              <a:t>.</a:t>
            </a:r>
          </a:p>
          <a:p>
            <a:pPr marL="0" marR="0" lvl="0" indent="0" defTabSz="457200" eaLnBrk="1" fontAlgn="auto" latinLnBrk="0" hangingPunct="1">
              <a:lnSpc>
                <a:spcPct val="117999"/>
              </a:lnSpc>
              <a:spcBef>
                <a:spcPts val="0"/>
              </a:spcBef>
              <a:spcAft>
                <a:spcPts val="0"/>
              </a:spcAft>
              <a:buClrTx/>
              <a:buSzTx/>
              <a:buFontTx/>
              <a:buNone/>
              <a:tabLst/>
              <a:defRPr/>
            </a:pPr>
            <a:endParaRPr lang="en-US" altLang="ko-KR" dirty="0"/>
          </a:p>
          <a:p>
            <a:pPr marL="0" marR="0" lvl="0" indent="0" defTabSz="457200" eaLnBrk="1" fontAlgn="auto" latinLnBrk="0" hangingPunct="1">
              <a:lnSpc>
                <a:spcPct val="117999"/>
              </a:lnSpc>
              <a:spcBef>
                <a:spcPts val="0"/>
              </a:spcBef>
              <a:spcAft>
                <a:spcPts val="0"/>
              </a:spcAft>
              <a:buClrTx/>
              <a:buSzTx/>
              <a:buFontTx/>
              <a:buNone/>
              <a:tabLst/>
              <a:defRPr/>
            </a:pPr>
            <a:r>
              <a:rPr lang="ko-KR" altLang="en-US" dirty="0"/>
              <a:t>전남의 경우</a:t>
            </a:r>
            <a:r>
              <a:rPr lang="en-US" altLang="ko-KR" dirty="0"/>
              <a:t>, </a:t>
            </a:r>
            <a:r>
              <a:rPr lang="ko-KR" altLang="en-US" dirty="0"/>
              <a:t>목포시</a:t>
            </a:r>
            <a:r>
              <a:rPr lang="en-US" altLang="ko-KR" dirty="0"/>
              <a:t>,</a:t>
            </a:r>
            <a:r>
              <a:rPr lang="ko-KR" altLang="en-US" dirty="0"/>
              <a:t>순천시</a:t>
            </a:r>
            <a:r>
              <a:rPr lang="en-US" altLang="ko-KR" dirty="0"/>
              <a:t>,</a:t>
            </a:r>
            <a:r>
              <a:rPr lang="ko-KR" altLang="en-US" dirty="0"/>
              <a:t>여수시의 사고다발지역의 평균거리인 </a:t>
            </a:r>
            <a:r>
              <a:rPr lang="en-US" altLang="ko-KR" dirty="0"/>
              <a:t>10.5km </a:t>
            </a:r>
            <a:r>
              <a:rPr lang="ko-KR" altLang="en-US" dirty="0"/>
              <a:t>반경 내에 응급실이 있었지만</a:t>
            </a:r>
            <a:r>
              <a:rPr lang="en-US" altLang="ko-KR" dirty="0"/>
              <a:t> </a:t>
            </a:r>
            <a:r>
              <a:rPr lang="ko-KR" altLang="en-US" dirty="0"/>
              <a:t>진도와 같은 섬지역이나 촌락에서 발생한 사고는 짧은 시간 내에 응급실로 도달할 수 없음을 알 수 있습니다</a:t>
            </a:r>
            <a:r>
              <a:rPr lang="en-US" altLang="ko-KR" dirty="0"/>
              <a:t>.</a:t>
            </a:r>
          </a:p>
          <a:p>
            <a:pPr marL="0" marR="0" lvl="0" indent="0" defTabSz="457200" eaLnBrk="1" fontAlgn="auto" latinLnBrk="0" hangingPunct="1">
              <a:lnSpc>
                <a:spcPct val="117999"/>
              </a:lnSpc>
              <a:spcBef>
                <a:spcPts val="0"/>
              </a:spcBef>
              <a:spcAft>
                <a:spcPts val="0"/>
              </a:spcAft>
              <a:buClrTx/>
              <a:buSzTx/>
              <a:buFontTx/>
              <a:buNone/>
              <a:tabLst/>
              <a:defRPr/>
            </a:pPr>
            <a:endParaRPr lang="en-US" altLang="ko-KR" dirty="0"/>
          </a:p>
          <a:p>
            <a:pPr marL="0" marR="0" lvl="0" indent="0" defTabSz="457200" eaLnBrk="1" fontAlgn="auto" latinLnBrk="0" hangingPunct="1">
              <a:lnSpc>
                <a:spcPct val="117999"/>
              </a:lnSpc>
              <a:spcBef>
                <a:spcPts val="0"/>
              </a:spcBef>
              <a:spcAft>
                <a:spcPts val="0"/>
              </a:spcAft>
              <a:buClrTx/>
              <a:buSzTx/>
              <a:buFontTx/>
              <a:buNone/>
              <a:tabLst/>
              <a:defRPr/>
            </a:pPr>
            <a:r>
              <a:rPr lang="ko-KR" altLang="en-US" dirty="0"/>
              <a:t>마지막 충남은 세 지역 중 가장 높은 노인 인구수를 가지고 있지만 응급실은 전남보다 상대적으로 부족하다는 것을 알 수 있었습니다</a:t>
            </a:r>
            <a:r>
              <a:rPr lang="en-US" altLang="ko-KR" dirty="0"/>
              <a:t>. </a:t>
            </a:r>
          </a:p>
          <a:p>
            <a:pPr marL="0" marR="0" lvl="0" indent="0" defTabSz="457200" eaLnBrk="1" fontAlgn="auto" latinLnBrk="0" hangingPunct="1">
              <a:lnSpc>
                <a:spcPct val="117999"/>
              </a:lnSpc>
              <a:spcBef>
                <a:spcPts val="0"/>
              </a:spcBef>
              <a:spcAft>
                <a:spcPts val="0"/>
              </a:spcAft>
              <a:buClrTx/>
              <a:buSzTx/>
              <a:buFontTx/>
              <a:buNone/>
              <a:tabLst/>
              <a:defRPr/>
            </a:pPr>
            <a:r>
              <a:rPr lang="ko-KR" altLang="en-US" dirty="0"/>
              <a:t>평균 </a:t>
            </a:r>
            <a:r>
              <a:rPr lang="en-US" altLang="ko-KR" dirty="0"/>
              <a:t>15.6km</a:t>
            </a:r>
            <a:r>
              <a:rPr lang="ko-KR" altLang="en-US" dirty="0"/>
              <a:t>를 기준으로 반경을 표시하였고 그 결과 전남과 비슷한 형태로 촌락의 경우 응급실 간의 거리가 평균보다 멀리 떨어져 있다는 것을 알 수 있었습니다</a:t>
            </a:r>
            <a:r>
              <a:rPr lang="en-US" altLang="ko-KR" dirty="0"/>
              <a:t>.</a:t>
            </a:r>
          </a:p>
          <a:p>
            <a:endParaRPr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8" name="Shape 548"/>
          <p:cNvSpPr>
            <a:spLocks noGrp="1" noRot="1" noChangeAspect="1"/>
          </p:cNvSpPr>
          <p:nvPr>
            <p:ph type="sldImg"/>
          </p:nvPr>
        </p:nvSpPr>
        <p:spPr>
          <a:prstGeom prst="rect">
            <a:avLst/>
          </a:prstGeom>
        </p:spPr>
        <p:txBody>
          <a:bodyPr/>
          <a:lstStyle/>
          <a:p>
            <a:endParaRPr/>
          </a:p>
        </p:txBody>
      </p:sp>
      <p:sp>
        <p:nvSpPr>
          <p:cNvPr id="549" name="Shape 549"/>
          <p:cNvSpPr>
            <a:spLocks noGrp="1"/>
          </p:cNvSpPr>
          <p:nvPr>
            <p:ph type="body" sz="quarter" idx="1"/>
          </p:nvPr>
        </p:nvSpPr>
        <p:spPr>
          <a:prstGeom prst="rect">
            <a:avLst/>
          </a:prstGeom>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US" dirty="0"/>
              <a:t>FOLIUM</a:t>
            </a:r>
            <a:r>
              <a:rPr lang="ko-KR" altLang="en-US" dirty="0"/>
              <a:t>으로 시각화 진행 후 사고다발지역과 응급실 간의 거리를 박스 플롯으로 표현해 보았습니다</a:t>
            </a:r>
            <a:r>
              <a:rPr lang="en-US" altLang="ko-KR" dirty="0"/>
              <a:t>.</a:t>
            </a:r>
          </a:p>
          <a:p>
            <a:pPr marL="0" marR="0" lvl="0" indent="0" defTabSz="457200" eaLnBrk="1" fontAlgn="auto" latinLnBrk="0" hangingPunct="1">
              <a:lnSpc>
                <a:spcPct val="117999"/>
              </a:lnSpc>
              <a:spcBef>
                <a:spcPts val="0"/>
              </a:spcBef>
              <a:spcAft>
                <a:spcPts val="0"/>
              </a:spcAft>
              <a:buClrTx/>
              <a:buSzTx/>
              <a:buFontTx/>
              <a:buNone/>
              <a:tabLst/>
              <a:defRPr/>
            </a:pPr>
            <a:endParaRPr lang="en-US" altLang="ko-KR" dirty="0"/>
          </a:p>
          <a:p>
            <a:pPr marL="0" marR="0" lvl="0" indent="0" defTabSz="457200" eaLnBrk="1" fontAlgn="auto" latinLnBrk="0" hangingPunct="1">
              <a:lnSpc>
                <a:spcPct val="117999"/>
              </a:lnSpc>
              <a:spcBef>
                <a:spcPts val="0"/>
              </a:spcBef>
              <a:spcAft>
                <a:spcPts val="0"/>
              </a:spcAft>
              <a:buClrTx/>
              <a:buSzTx/>
              <a:buFontTx/>
              <a:buNone/>
              <a:tabLst/>
              <a:defRPr/>
            </a:pPr>
            <a:r>
              <a:rPr lang="ko-KR" altLang="en-US" dirty="0"/>
              <a:t>제주의 경우</a:t>
            </a:r>
            <a:r>
              <a:rPr lang="en-US" altLang="ko-KR" dirty="0"/>
              <a:t> </a:t>
            </a:r>
            <a:r>
              <a:rPr lang="ko-KR" altLang="en-US" dirty="0"/>
              <a:t>사고다발 지역과 응급실 간의 최소 거리는 </a:t>
            </a:r>
            <a:r>
              <a:rPr lang="en-US" altLang="ko-KR" dirty="0"/>
              <a:t>200m, </a:t>
            </a:r>
            <a:r>
              <a:rPr lang="ko-KR" altLang="en-US" dirty="0"/>
              <a:t>최대 거리는 </a:t>
            </a:r>
            <a:r>
              <a:rPr lang="en-US" altLang="ko-KR" dirty="0"/>
              <a:t>2.7km </a:t>
            </a:r>
            <a:r>
              <a:rPr lang="ko-KR" altLang="en-US" dirty="0"/>
              <a:t>사이에서 사고가 나타난 것을 확인하였습니다</a:t>
            </a:r>
            <a:r>
              <a:rPr lang="en-US" altLang="ko-KR" dirty="0"/>
              <a:t>.</a:t>
            </a:r>
          </a:p>
          <a:p>
            <a:pPr marL="0" marR="0" lvl="0" indent="0" defTabSz="457200" eaLnBrk="1" fontAlgn="auto" latinLnBrk="0" hangingPunct="1">
              <a:lnSpc>
                <a:spcPct val="117999"/>
              </a:lnSpc>
              <a:spcBef>
                <a:spcPts val="0"/>
              </a:spcBef>
              <a:spcAft>
                <a:spcPts val="0"/>
              </a:spcAft>
              <a:buClrTx/>
              <a:buSzTx/>
              <a:buFontTx/>
              <a:buNone/>
              <a:tabLst/>
              <a:defRPr/>
            </a:pPr>
            <a:endParaRPr lang="en-US" altLang="ko-KR" dirty="0"/>
          </a:p>
          <a:p>
            <a:pPr marL="0" marR="0" lvl="0" indent="0" defTabSz="457200" eaLnBrk="1" fontAlgn="auto" latinLnBrk="0" hangingPunct="1">
              <a:lnSpc>
                <a:spcPct val="117999"/>
              </a:lnSpc>
              <a:spcBef>
                <a:spcPts val="0"/>
              </a:spcBef>
              <a:spcAft>
                <a:spcPts val="0"/>
              </a:spcAft>
              <a:buClrTx/>
              <a:buSzTx/>
              <a:buFontTx/>
              <a:buNone/>
              <a:tabLst/>
              <a:defRPr/>
            </a:pPr>
            <a:r>
              <a:rPr lang="ko-KR" altLang="en-US" dirty="0"/>
              <a:t>내륙에 있는 두 지역을 더해 비교했을 때 전남과 충남의 응급실 거리는 사고다발지역과 거리가 있다는 점을 알 수 있었습니다</a:t>
            </a:r>
            <a:r>
              <a:rPr lang="en-US" altLang="ko-KR" dirty="0"/>
              <a:t>. </a:t>
            </a:r>
          </a:p>
          <a:p>
            <a:pPr marL="0" marR="0" lvl="0" indent="0" defTabSz="457200" eaLnBrk="1" fontAlgn="auto" latinLnBrk="0" hangingPunct="1">
              <a:lnSpc>
                <a:spcPct val="117999"/>
              </a:lnSpc>
              <a:spcBef>
                <a:spcPts val="0"/>
              </a:spcBef>
              <a:spcAft>
                <a:spcPts val="0"/>
              </a:spcAft>
              <a:buClrTx/>
              <a:buSzTx/>
              <a:buFontTx/>
              <a:buNone/>
              <a:tabLst/>
              <a:defRPr/>
            </a:pPr>
            <a:r>
              <a:rPr lang="ko-KR" altLang="en-US" dirty="0"/>
              <a:t>예를 들면 전남은 </a:t>
            </a:r>
            <a:r>
              <a:rPr lang="ko-KR" altLang="en-US" dirty="0" err="1"/>
              <a:t>진도읍</a:t>
            </a:r>
            <a:r>
              <a:rPr lang="en-US" altLang="ko-KR" dirty="0"/>
              <a:t>, </a:t>
            </a:r>
            <a:r>
              <a:rPr lang="ko-KR" altLang="en-US" dirty="0"/>
              <a:t>충남은 서천읍이 응급실과 가장 멉니다</a:t>
            </a:r>
            <a:r>
              <a:rPr lang="en-US" altLang="ko-KR" dirty="0"/>
              <a:t>. </a:t>
            </a:r>
            <a:endParaRPr lang="en-US" dirty="0"/>
          </a:p>
          <a:p>
            <a:endParaRPr lang="en-US" dirty="0"/>
          </a:p>
          <a:p>
            <a:pPr marL="0" marR="0" lvl="0" indent="0" defTabSz="457200" eaLnBrk="1" fontAlgn="auto" latinLnBrk="0" hangingPunct="1">
              <a:lnSpc>
                <a:spcPct val="117999"/>
              </a:lnSpc>
              <a:spcBef>
                <a:spcPts val="0"/>
              </a:spcBef>
              <a:spcAft>
                <a:spcPts val="0"/>
              </a:spcAft>
              <a:buClrTx/>
              <a:buSzTx/>
              <a:buFontTx/>
              <a:buNone/>
              <a:tabLst/>
              <a:defRPr/>
            </a:pPr>
            <a:endParaRPr lang="en-US" altLang="ko-KR" dirty="0"/>
          </a:p>
          <a:p>
            <a:pPr marL="0" marR="0" lvl="0" indent="0" defTabSz="457200" eaLnBrk="1" fontAlgn="auto" latinLnBrk="0" hangingPunct="1">
              <a:lnSpc>
                <a:spcPct val="117999"/>
              </a:lnSpc>
              <a:spcBef>
                <a:spcPts val="0"/>
              </a:spcBef>
              <a:spcAft>
                <a:spcPts val="0"/>
              </a:spcAft>
              <a:buClrTx/>
              <a:buSzTx/>
              <a:buFontTx/>
              <a:buNone/>
              <a:tabLst/>
              <a:defRPr/>
            </a:pPr>
            <a:r>
              <a:rPr lang="en-US" altLang="ko-KR" dirty="0"/>
              <a:t>&lt;Q&amp;A&gt;</a:t>
            </a:r>
          </a:p>
          <a:p>
            <a:pPr marL="0" marR="0" lvl="0" indent="0" defTabSz="457200" eaLnBrk="1" fontAlgn="auto" latinLnBrk="0" hangingPunct="1">
              <a:lnSpc>
                <a:spcPct val="117999"/>
              </a:lnSpc>
              <a:spcBef>
                <a:spcPts val="0"/>
              </a:spcBef>
              <a:spcAft>
                <a:spcPts val="0"/>
              </a:spcAft>
              <a:buClrTx/>
              <a:buSzTx/>
              <a:buFontTx/>
              <a:buNone/>
              <a:tabLst/>
              <a:defRPr/>
            </a:pPr>
            <a:endParaRPr lang="en-US" altLang="ko-KR" dirty="0"/>
          </a:p>
          <a:p>
            <a:pPr marL="0" marR="0" lvl="0" indent="0" defTabSz="457200" eaLnBrk="1" fontAlgn="auto" latinLnBrk="0" hangingPunct="1">
              <a:lnSpc>
                <a:spcPct val="117999"/>
              </a:lnSpc>
              <a:spcBef>
                <a:spcPts val="0"/>
              </a:spcBef>
              <a:spcAft>
                <a:spcPts val="0"/>
              </a:spcAft>
              <a:buClrTx/>
              <a:buSzTx/>
              <a:buFontTx/>
              <a:buNone/>
              <a:tabLst/>
              <a:defRPr/>
            </a:pPr>
            <a:r>
              <a:rPr lang="ko-KR" altLang="en-US" dirty="0"/>
              <a:t>전남의 경우 제주와는 달리 상대적으로 응급실과 교통사고 다발지역  차이가 있다는 걸 알 수 있었습니다</a:t>
            </a:r>
            <a:r>
              <a:rPr lang="en-US" altLang="ko-KR" dirty="0"/>
              <a:t>. </a:t>
            </a:r>
            <a:r>
              <a:rPr lang="ko-KR" altLang="en-US" dirty="0"/>
              <a:t>특히 </a:t>
            </a:r>
            <a:r>
              <a:rPr lang="en-US" altLang="ko-KR" dirty="0"/>
              <a:t>47.8km</a:t>
            </a:r>
            <a:r>
              <a:rPr lang="ko-KR" altLang="en-US" dirty="0"/>
              <a:t>로 응급실과의 거리가 가장 많이 차이나는 </a:t>
            </a:r>
            <a:r>
              <a:rPr lang="ko-KR" altLang="en-US" dirty="0" err="1"/>
              <a:t>진도읍을</a:t>
            </a:r>
            <a:r>
              <a:rPr lang="ko-KR" altLang="en-US" dirty="0"/>
              <a:t> 보며 섬지역이나 촌락에서 병원 인프라가 부족하다는 걸 알 수 있었습니다</a:t>
            </a:r>
            <a:r>
              <a:rPr lang="en-US" altLang="ko-KR" dirty="0"/>
              <a:t>.</a:t>
            </a:r>
          </a:p>
          <a:p>
            <a:pPr marL="0" marR="0" lvl="0" indent="0" defTabSz="457200" eaLnBrk="1" fontAlgn="auto" latinLnBrk="0" hangingPunct="1">
              <a:lnSpc>
                <a:spcPct val="117999"/>
              </a:lnSpc>
              <a:spcBef>
                <a:spcPts val="0"/>
              </a:spcBef>
              <a:spcAft>
                <a:spcPts val="0"/>
              </a:spcAft>
              <a:buClrTx/>
              <a:buSzTx/>
              <a:buFontTx/>
              <a:buNone/>
              <a:tabLst/>
              <a:defRPr/>
            </a:pPr>
            <a:endParaRPr lang="en-US" altLang="ko-KR" dirty="0"/>
          </a:p>
          <a:p>
            <a:pPr marL="0" marR="0" lvl="0" indent="0" defTabSz="457200" eaLnBrk="1" fontAlgn="auto" latinLnBrk="0" hangingPunct="1">
              <a:lnSpc>
                <a:spcPct val="117999"/>
              </a:lnSpc>
              <a:spcBef>
                <a:spcPts val="0"/>
              </a:spcBef>
              <a:spcAft>
                <a:spcPts val="0"/>
              </a:spcAft>
              <a:buClrTx/>
              <a:buSzTx/>
              <a:buFontTx/>
              <a:buNone/>
              <a:tabLst/>
              <a:defRPr/>
            </a:pPr>
            <a:r>
              <a:rPr lang="ko-KR" altLang="en-US" dirty="0"/>
              <a:t>충남의 경우는 두개의 지역보다 넓은 </a:t>
            </a:r>
            <a:r>
              <a:rPr lang="en-US" altLang="ko-KR" dirty="0"/>
              <a:t>boxplot</a:t>
            </a:r>
            <a:r>
              <a:rPr lang="ko-KR" altLang="en-US" dirty="0"/>
              <a:t>의 형태로서 제주와 전남에 비해서 여러 사고지점들이 응급실 거리가 멀다는 걸 의미했습니다</a:t>
            </a:r>
            <a:r>
              <a:rPr lang="en-US" altLang="ko-KR" dirty="0"/>
              <a:t>. </a:t>
            </a:r>
            <a:r>
              <a:rPr lang="ko-KR" altLang="en-US" dirty="0"/>
              <a:t>이러한 요인으로는 노인교통사고 사망자수는 전남에 비해 높았지만</a:t>
            </a:r>
            <a:r>
              <a:rPr lang="en-US" altLang="ko-KR" dirty="0"/>
              <a:t>, </a:t>
            </a:r>
            <a:r>
              <a:rPr lang="ko-KR" altLang="en-US" dirty="0"/>
              <a:t>상대적으로 응급실 현황이 적은 점을 하나의 요인으로 생각 해 볼 수 있었습니다</a:t>
            </a:r>
            <a:r>
              <a:rPr lang="en-US" altLang="ko-KR" dirty="0"/>
              <a:t>.</a:t>
            </a:r>
          </a:p>
          <a:p>
            <a:endParaRPr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 name="Shape 583"/>
          <p:cNvSpPr>
            <a:spLocks noGrp="1" noRot="1" noChangeAspect="1"/>
          </p:cNvSpPr>
          <p:nvPr>
            <p:ph type="sldImg"/>
          </p:nvPr>
        </p:nvSpPr>
        <p:spPr>
          <a:prstGeom prst="rect">
            <a:avLst/>
          </a:prstGeom>
        </p:spPr>
        <p:txBody>
          <a:bodyPr/>
          <a:lstStyle/>
          <a:p>
            <a:endParaRPr/>
          </a:p>
        </p:txBody>
      </p:sp>
      <p:sp>
        <p:nvSpPr>
          <p:cNvPr id="584" name="Shape 584"/>
          <p:cNvSpPr>
            <a:spLocks noGrp="1"/>
          </p:cNvSpPr>
          <p:nvPr>
            <p:ph type="body" sz="quarter" idx="1"/>
          </p:nvPr>
        </p:nvSpPr>
        <p:spPr>
          <a:prstGeom prst="rect">
            <a:avLst/>
          </a:prstGeom>
        </p:spPr>
        <p:txBody>
          <a:bodyPr/>
          <a:lstStyle/>
          <a:p>
            <a:r>
              <a:rPr lang="ko-KR" altLang="en-US" dirty="0"/>
              <a:t>프로젝트 분석 결과 노인교통사고 사망자수 비율이 높은 지역은 제주</a:t>
            </a:r>
            <a:r>
              <a:rPr lang="en-US" altLang="ko-KR" dirty="0"/>
              <a:t>,</a:t>
            </a:r>
            <a:r>
              <a:rPr lang="ko-KR" altLang="en-US" dirty="0"/>
              <a:t>전남</a:t>
            </a:r>
            <a:r>
              <a:rPr lang="en-US" altLang="ko-KR" dirty="0"/>
              <a:t>,</a:t>
            </a:r>
            <a:r>
              <a:rPr lang="ko-KR" altLang="en-US" dirty="0"/>
              <a:t>충남 순으로 집중되어 있고</a:t>
            </a:r>
            <a:r>
              <a:rPr lang="en-US" altLang="ko-KR" dirty="0"/>
              <a:t>, </a:t>
            </a:r>
            <a:r>
              <a:rPr lang="ko-KR" altLang="en-US" dirty="0"/>
              <a:t>세 지역 모두 횡단 중에 가장 높은 사고 발생율을 나타냈습니다</a:t>
            </a:r>
            <a:r>
              <a:rPr lang="en-US" altLang="ko-KR" dirty="0"/>
              <a:t>. </a:t>
            </a:r>
            <a:r>
              <a:rPr lang="ko-KR" altLang="en-US" dirty="0"/>
              <a:t>또한 </a:t>
            </a:r>
            <a:r>
              <a:rPr lang="ko-KR" altLang="en-US" dirty="0" err="1"/>
              <a:t>세지역</a:t>
            </a:r>
            <a:r>
              <a:rPr lang="ko-KR" altLang="en-US" dirty="0"/>
              <a:t> 모두 월요일에 가장 높은  노인 교통사고 사망자수를 기록했습니다</a:t>
            </a:r>
            <a:r>
              <a:rPr lang="en-US" altLang="ko-KR" dirty="0"/>
              <a:t>. </a:t>
            </a:r>
            <a:r>
              <a:rPr lang="ko-KR" altLang="en-US" dirty="0"/>
              <a:t>월별로는 제주는 </a:t>
            </a:r>
            <a:r>
              <a:rPr lang="en-US" altLang="ko-KR" dirty="0"/>
              <a:t>3</a:t>
            </a:r>
            <a:r>
              <a:rPr lang="ko-KR" altLang="en-US" dirty="0"/>
              <a:t>월</a:t>
            </a:r>
            <a:r>
              <a:rPr lang="en-US" altLang="ko-KR" dirty="0"/>
              <a:t>, </a:t>
            </a:r>
            <a:r>
              <a:rPr lang="ko-KR" altLang="en-US" dirty="0"/>
              <a:t>전남과 충남은 </a:t>
            </a:r>
            <a:r>
              <a:rPr lang="en-US" altLang="ko-KR" dirty="0"/>
              <a:t>10</a:t>
            </a:r>
            <a:r>
              <a:rPr lang="ko-KR" altLang="en-US" dirty="0"/>
              <a:t>월</a:t>
            </a:r>
            <a:r>
              <a:rPr lang="en-US" altLang="ko-KR" dirty="0"/>
              <a:t>, </a:t>
            </a:r>
            <a:r>
              <a:rPr lang="ko-KR" altLang="en-US" dirty="0"/>
              <a:t>시간대별로는 제주는 오전</a:t>
            </a:r>
            <a:r>
              <a:rPr lang="en-US" altLang="ko-KR" dirty="0"/>
              <a:t>6</a:t>
            </a:r>
            <a:r>
              <a:rPr lang="ko-KR" altLang="en-US" dirty="0"/>
              <a:t>시와 </a:t>
            </a:r>
            <a:r>
              <a:rPr lang="en-US" altLang="ko-KR" dirty="0"/>
              <a:t>10</a:t>
            </a:r>
            <a:r>
              <a:rPr lang="ko-KR" altLang="en-US" dirty="0"/>
              <a:t>시 사이 전남과 충남은 저녁 </a:t>
            </a:r>
            <a:r>
              <a:rPr lang="en-US" altLang="ko-KR" dirty="0"/>
              <a:t>6</a:t>
            </a:r>
            <a:r>
              <a:rPr lang="ko-KR" altLang="en-US" dirty="0"/>
              <a:t>시와 </a:t>
            </a:r>
            <a:r>
              <a:rPr lang="en-US" altLang="ko-KR" dirty="0"/>
              <a:t>8</a:t>
            </a:r>
            <a:r>
              <a:rPr lang="ko-KR" altLang="en-US" dirty="0"/>
              <a:t>시에 가장 높은 사망자수를 기록했습니다</a:t>
            </a:r>
            <a:r>
              <a:rPr lang="en-US" altLang="ko-KR" dirty="0"/>
              <a:t>. </a:t>
            </a:r>
          </a:p>
          <a:p>
            <a:endParaRPr lang="en-US" altLang="ko-KR" dirty="0"/>
          </a:p>
          <a:p>
            <a:r>
              <a:rPr lang="ko-KR" altLang="en-US" dirty="0"/>
              <a:t>사망자 현황 파악 후 지역별 응급실현황과 사고 다발지역을 연관 지어 분석했습니다</a:t>
            </a:r>
            <a:r>
              <a:rPr lang="en-US" altLang="ko-KR" dirty="0"/>
              <a:t>. </a:t>
            </a:r>
            <a:r>
              <a:rPr lang="ko-KR" altLang="en-US" dirty="0"/>
              <a:t>그 결과 세 지역의 공통점으로 노인교통사고는 주로 시장</a:t>
            </a:r>
            <a:r>
              <a:rPr lang="en-US" altLang="ko-KR" dirty="0"/>
              <a:t>,</a:t>
            </a:r>
            <a:r>
              <a:rPr lang="ko-KR" altLang="en-US" dirty="0"/>
              <a:t>병원</a:t>
            </a:r>
            <a:r>
              <a:rPr lang="en-US" altLang="ko-KR" dirty="0"/>
              <a:t>,</a:t>
            </a:r>
            <a:r>
              <a:rPr lang="ko-KR" altLang="en-US" dirty="0" err="1"/>
              <a:t>교차로등</a:t>
            </a:r>
            <a:r>
              <a:rPr lang="ko-KR" altLang="en-US" dirty="0"/>
              <a:t> 유동인구가 많은 곳에서 일어 나는 것으로 파악되었습니다</a:t>
            </a:r>
            <a:r>
              <a:rPr lang="en-US" altLang="ko-KR" dirty="0"/>
              <a:t>. </a:t>
            </a:r>
            <a:r>
              <a:rPr lang="ko-KR" altLang="en-US" dirty="0"/>
              <a:t>제주도는 유동인구가 많고 도로가 복잡한 도심에서 교통사고 다발지역이 형성되어 상대적으로 두 지역보다 평균 거리가 낮게 나왔습니다</a:t>
            </a:r>
            <a:r>
              <a:rPr lang="en-US" altLang="ko-KR" dirty="0"/>
              <a:t>. </a:t>
            </a:r>
          </a:p>
          <a:p>
            <a:r>
              <a:rPr lang="ko-KR" altLang="en-US" dirty="0"/>
              <a:t>전남</a:t>
            </a:r>
            <a:r>
              <a:rPr lang="en-US" altLang="ko-KR" dirty="0"/>
              <a:t>,</a:t>
            </a:r>
            <a:r>
              <a:rPr lang="ko-KR" altLang="en-US" dirty="0"/>
              <a:t>충남의 교통사고 다발지역은 응급실 간의 평균거리보다 멀리 떨어져 있는 곳 에서도 많이 발생한 것을 알 수 있었습니다</a:t>
            </a:r>
            <a:r>
              <a:rPr lang="en-US" altLang="ko-KR" dirty="0"/>
              <a:t>. </a:t>
            </a:r>
            <a:r>
              <a:rPr lang="ko-KR" altLang="en-US" dirty="0"/>
              <a:t>이 점은 내륙의 특성상 여러 지역으로 </a:t>
            </a:r>
            <a:r>
              <a:rPr lang="ko-KR" altLang="en-US" dirty="0" err="1"/>
              <a:t>퍼져있고</a:t>
            </a:r>
            <a:r>
              <a:rPr lang="ko-KR" altLang="en-US" dirty="0"/>
              <a:t> 특히</a:t>
            </a:r>
            <a:r>
              <a:rPr lang="en-US" altLang="ko-KR" dirty="0"/>
              <a:t>, </a:t>
            </a:r>
            <a:r>
              <a:rPr lang="ko-KR" altLang="en-US" dirty="0"/>
              <a:t>병원 인프라가 상대적으로 적은 촌락에서 사고가 발생했을 시 인근 도시에 있는 응급실로 이동을 해야 한다는 점에서 원인을 생각해 볼 수 있었습니다</a:t>
            </a:r>
            <a:r>
              <a:rPr lang="en-US" altLang="ko-KR" dirty="0"/>
              <a:t>.</a:t>
            </a:r>
          </a:p>
          <a:p>
            <a:endParaRPr lang="en-US" altLang="ko-KR" dirty="0"/>
          </a:p>
          <a:p>
            <a:r>
              <a:rPr lang="ko-KR" altLang="en-US" dirty="0"/>
              <a:t>본 프로젝트는 공공데이터를 수집하여 여러 분석 기법으로 지역별 노인교통사고 사망자 현황을 분석하여 시각화를 진행하였습니다</a:t>
            </a:r>
            <a:r>
              <a:rPr lang="en-US" altLang="ko-KR" dirty="0"/>
              <a:t>.  </a:t>
            </a:r>
            <a:r>
              <a:rPr lang="ko-KR" altLang="en-US" dirty="0"/>
              <a:t>이렇게 분석된 결과를 토대로 노인교통사고를 감소시키기 위한 개선책 및 관련의사결정에 조금이라도 유익한 도움이 되길 바랍니다</a:t>
            </a:r>
            <a:r>
              <a:rPr lang="en-US" altLang="ko-KR" dirty="0"/>
              <a:t>.</a:t>
            </a:r>
          </a:p>
          <a:p>
            <a:endParaRPr lang="en-US" altLang="ko-KR" dirty="0"/>
          </a:p>
          <a:p>
            <a:endParaRPr dirty="0"/>
          </a:p>
          <a:p>
            <a:endParaRPr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8" name="Shape 598"/>
          <p:cNvSpPr>
            <a:spLocks noGrp="1" noRot="1" noChangeAspect="1"/>
          </p:cNvSpPr>
          <p:nvPr>
            <p:ph type="sldImg"/>
          </p:nvPr>
        </p:nvSpPr>
        <p:spPr>
          <a:prstGeom prst="rect">
            <a:avLst/>
          </a:prstGeom>
        </p:spPr>
        <p:txBody>
          <a:bodyPr/>
          <a:lstStyle/>
          <a:p>
            <a:endParaRPr/>
          </a:p>
        </p:txBody>
      </p:sp>
      <p:sp>
        <p:nvSpPr>
          <p:cNvPr id="599" name="Shape 599"/>
          <p:cNvSpPr>
            <a:spLocks noGrp="1"/>
          </p:cNvSpPr>
          <p:nvPr>
            <p:ph type="body" sz="quarter" idx="1"/>
          </p:nvPr>
        </p:nvSpPr>
        <p:spPr>
          <a:prstGeom prst="rect">
            <a:avLst/>
          </a:prstGeom>
        </p:spPr>
        <p:txBody>
          <a:bodyPr/>
          <a:lstStyle/>
          <a:p>
            <a:r>
              <a:rPr lang="ko-KR" altLang="en-US" dirty="0"/>
              <a:t> 프로젝트 진행 과정을 돌이켜보면 데이터 수집에 대해서 아쉬움이 남았는데요</a:t>
            </a:r>
            <a:r>
              <a:rPr lang="en-US" altLang="ko-KR" dirty="0"/>
              <a:t>, </a:t>
            </a:r>
            <a:r>
              <a:rPr lang="ko-KR" altLang="en-US" dirty="0"/>
              <a:t>그 점을 향후 과제로 작성해보았습니다</a:t>
            </a:r>
            <a:r>
              <a:rPr lang="en-US" altLang="ko-KR" dirty="0"/>
              <a:t>.</a:t>
            </a:r>
          </a:p>
          <a:p>
            <a:r>
              <a:rPr lang="ko-KR" altLang="en-US" dirty="0"/>
              <a:t>분석을 하던 중 “일반 응급실과 중증 외상 치료가 가능한 응급실과 차이가 있을까</a:t>
            </a:r>
            <a:r>
              <a:rPr lang="en-US" altLang="ko-KR" dirty="0"/>
              <a:t>?”</a:t>
            </a:r>
            <a:r>
              <a:rPr lang="ko-KR" altLang="en-US" dirty="0"/>
              <a:t>라는 의문이 생겼고</a:t>
            </a:r>
            <a:r>
              <a:rPr lang="en-US" altLang="ko-KR" dirty="0"/>
              <a:t>, </a:t>
            </a:r>
            <a:r>
              <a:rPr lang="ko-KR" altLang="en-US" dirty="0"/>
              <a:t>이를 토대로 외상센터나 응급실 분류 데이터를 가지고 분석해  다면 더 유의미한 분석을 진행할 수 있었을 거라고 생각했습니다</a:t>
            </a:r>
            <a:r>
              <a:rPr lang="en-US" altLang="ko-KR" dirty="0"/>
              <a:t>.</a:t>
            </a:r>
          </a:p>
          <a:p>
            <a:r>
              <a:rPr lang="ko-KR" altLang="en-US" dirty="0"/>
              <a:t>또한 프로젝트 시간 제한과 데이터 분석 경험의 부족으로 일부의 노인 교통사고 유형만 분석을 하였습니다</a:t>
            </a:r>
            <a:r>
              <a:rPr lang="en-US" altLang="ko-KR" dirty="0"/>
              <a:t>. </a:t>
            </a:r>
            <a:r>
              <a:rPr lang="ko-KR" altLang="en-US" dirty="0"/>
              <a:t>향후에는 교통사고의 여러 유형과 전연령층을 분석해 본다면 교통사고 사상자를 감소시킬 수 있는 </a:t>
            </a:r>
            <a:r>
              <a:rPr lang="ko-KR" altLang="en-US" dirty="0" err="1"/>
              <a:t>의미있는</a:t>
            </a:r>
            <a:r>
              <a:rPr lang="ko-KR" altLang="en-US" dirty="0"/>
              <a:t> 결과를 만들 수 </a:t>
            </a:r>
            <a:r>
              <a:rPr lang="ko-KR" altLang="en-US" dirty="0" err="1"/>
              <a:t>있을거라고</a:t>
            </a:r>
            <a:r>
              <a:rPr lang="ko-KR" altLang="en-US" dirty="0"/>
              <a:t> 생각했습니다</a:t>
            </a:r>
            <a:r>
              <a:rPr lang="en-US" altLang="ko-KR" dirty="0"/>
              <a:t>.</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9" name="Shape 609"/>
          <p:cNvSpPr>
            <a:spLocks noGrp="1" noRot="1" noChangeAspect="1"/>
          </p:cNvSpPr>
          <p:nvPr>
            <p:ph type="sldImg"/>
          </p:nvPr>
        </p:nvSpPr>
        <p:spPr>
          <a:prstGeom prst="rect">
            <a:avLst/>
          </a:prstGeom>
        </p:spPr>
        <p:txBody>
          <a:bodyPr/>
          <a:lstStyle/>
          <a:p>
            <a:endParaRPr/>
          </a:p>
        </p:txBody>
      </p:sp>
      <p:sp>
        <p:nvSpPr>
          <p:cNvPr id="610" name="Shape 610"/>
          <p:cNvSpPr>
            <a:spLocks noGrp="1"/>
          </p:cNvSpPr>
          <p:nvPr>
            <p:ph type="body" sz="quarter" idx="1"/>
          </p:nvPr>
        </p:nvSpPr>
        <p:spPr>
          <a:prstGeom prst="rect">
            <a:avLst/>
          </a:prstGeom>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US" altLang="ko-KR" dirty="0"/>
              <a:t>'</a:t>
            </a:r>
            <a:r>
              <a:rPr lang="ko-KR" altLang="en-US" dirty="0"/>
              <a:t>배운 코드도 </a:t>
            </a:r>
            <a:r>
              <a:rPr lang="ko-KR" altLang="en-US" dirty="0" err="1"/>
              <a:t>익숙지</a:t>
            </a:r>
            <a:r>
              <a:rPr lang="ko-KR" altLang="en-US" dirty="0"/>
              <a:t> 않은데 실제 프로젝트를 해내게 될 거라고</a:t>
            </a:r>
            <a:r>
              <a:rPr lang="en-US" altLang="ko-KR" dirty="0"/>
              <a:t>?' </a:t>
            </a:r>
            <a:r>
              <a:rPr lang="ko-KR" altLang="en-US" dirty="0"/>
              <a:t>그런데 실제로 그 일이 벌어졌습니다</a:t>
            </a:r>
            <a:r>
              <a:rPr lang="en-US" altLang="ko-KR" dirty="0"/>
              <a:t>.</a:t>
            </a:r>
            <a:endParaRPr lang="en-US" dirty="0"/>
          </a:p>
          <a:p>
            <a:r>
              <a:rPr lang="ko-KR" altLang="en-US" dirty="0"/>
              <a:t>첫 프로젝트를 진행하면서 많은 난관이 있었는데요</a:t>
            </a:r>
            <a:r>
              <a:rPr lang="en-US" altLang="ko-KR" dirty="0"/>
              <a:t>.</a:t>
            </a:r>
          </a:p>
          <a:p>
            <a:r>
              <a:rPr lang="ko-KR" altLang="en-US" dirty="0"/>
              <a:t>먼저 주제를 정하더라도 완벽한 데이터를 찾기가 쉽지 않았습니다</a:t>
            </a:r>
            <a:r>
              <a:rPr lang="en-US" altLang="ko-KR" dirty="0"/>
              <a:t>.</a:t>
            </a:r>
          </a:p>
          <a:p>
            <a:r>
              <a:rPr lang="ko-KR" altLang="en-US" dirty="0"/>
              <a:t>데이터를 제공하는 기관마다 컬럼과 </a:t>
            </a:r>
            <a:r>
              <a:rPr lang="ko-KR" altLang="en-US" dirty="0" err="1"/>
              <a:t>기준값이</a:t>
            </a:r>
            <a:r>
              <a:rPr lang="ko-KR" altLang="en-US" dirty="0"/>
              <a:t> 달랐기 때문입니다</a:t>
            </a:r>
            <a:r>
              <a:rPr lang="en-US" altLang="ko-KR" dirty="0"/>
              <a:t>.</a:t>
            </a:r>
          </a:p>
          <a:p>
            <a:r>
              <a:rPr lang="ko-KR" altLang="en-US" dirty="0"/>
              <a:t>그 다음으로는 해당 데이터가 가공된 데이터인지 로우 데이터인지 판단하는 데에 어려움이 있었습니다</a:t>
            </a:r>
            <a:r>
              <a:rPr lang="en-US" altLang="ko-KR" dirty="0"/>
              <a:t>.</a:t>
            </a:r>
          </a:p>
          <a:p>
            <a:r>
              <a:rPr lang="ko-KR" altLang="en-US" dirty="0"/>
              <a:t>그리고 많은 데이터를 접할수록 주제의 방향성에 대해 혼란스럽기도 했습니다</a:t>
            </a:r>
            <a:r>
              <a:rPr lang="en-US" altLang="ko-KR" dirty="0"/>
              <a:t>.</a:t>
            </a:r>
          </a:p>
          <a:p>
            <a:r>
              <a:rPr lang="ko-KR" altLang="en-US" dirty="0"/>
              <a:t>그럼에도 불구하고 팀원들의 열정과 배려</a:t>
            </a:r>
            <a:r>
              <a:rPr lang="en-US" altLang="ko-KR" dirty="0"/>
              <a:t>, </a:t>
            </a:r>
            <a:r>
              <a:rPr lang="ko-KR" altLang="en-US" dirty="0"/>
              <a:t>그리고 강사님과 </a:t>
            </a:r>
            <a:r>
              <a:rPr lang="en-US" altLang="ko-KR" dirty="0"/>
              <a:t>FT</a:t>
            </a:r>
            <a:r>
              <a:rPr lang="ko-KR" altLang="en-US" dirty="0"/>
              <a:t>님들의 조언과 팁 덕분에 프로젝트를 무사히 마칠 수 있었습니다</a:t>
            </a:r>
            <a:r>
              <a:rPr lang="en-US" altLang="ko-KR" dirty="0"/>
              <a:t>.</a:t>
            </a:r>
          </a:p>
          <a:p>
            <a:r>
              <a:rPr lang="ko-KR" altLang="en-US" dirty="0"/>
              <a:t>첫 프로젝트에서 길 잃은 양처럼 헤매고 있을 때마다 도움을 주신 강사님과 </a:t>
            </a:r>
            <a:r>
              <a:rPr lang="en-US" altLang="ko-KR" dirty="0"/>
              <a:t>FT</a:t>
            </a:r>
            <a:r>
              <a:rPr lang="ko-KR" altLang="en-US" dirty="0"/>
              <a:t>님들께 감사의 말씀을 전합니다</a:t>
            </a:r>
            <a:r>
              <a:rPr lang="en-US" altLang="ko-KR" dirty="0"/>
              <a:t>.</a:t>
            </a:r>
          </a:p>
          <a:p>
            <a:r>
              <a:rPr lang="ko-KR" altLang="en-US" dirty="0"/>
              <a:t>그럼 발표 마치겠습니다</a:t>
            </a:r>
            <a:r>
              <a:rPr lang="en-US" altLang="ko-KR" dirty="0"/>
              <a:t>.</a:t>
            </a:r>
          </a:p>
          <a:p>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 name="Shape 201"/>
          <p:cNvSpPr>
            <a:spLocks noGrp="1" noRot="1" noChangeAspect="1"/>
          </p:cNvSpPr>
          <p:nvPr>
            <p:ph type="sldImg"/>
          </p:nvPr>
        </p:nvSpPr>
        <p:spPr>
          <a:prstGeom prst="rect">
            <a:avLst/>
          </a:prstGeom>
        </p:spPr>
        <p:txBody>
          <a:bodyPr/>
          <a:lstStyle/>
          <a:p>
            <a:endParaRPr/>
          </a:p>
        </p:txBody>
      </p:sp>
      <p:sp>
        <p:nvSpPr>
          <p:cNvPr id="202" name="Shape 202"/>
          <p:cNvSpPr>
            <a:spLocks noGrp="1"/>
          </p:cNvSpPr>
          <p:nvPr>
            <p:ph type="body" sz="quarter" idx="1"/>
          </p:nvPr>
        </p:nvSpPr>
        <p:spPr>
          <a:prstGeom prst="rect">
            <a:avLst/>
          </a:prstGeom>
        </p:spPr>
        <p:txBody>
          <a:bodyPr/>
          <a:lstStyle/>
          <a:p>
            <a:r>
              <a:rPr lang="ko-KR" altLang="en-US" dirty="0"/>
              <a:t>정부는 </a:t>
            </a:r>
            <a:r>
              <a:rPr lang="en-US" altLang="ko-KR" dirty="0"/>
              <a:t>OECD </a:t>
            </a:r>
            <a:r>
              <a:rPr lang="ko-KR" altLang="en-US" dirty="0"/>
              <a:t>평균대비 가장 취약한 </a:t>
            </a:r>
            <a:r>
              <a:rPr lang="en-US" altLang="ko-KR" dirty="0"/>
              <a:t>3</a:t>
            </a:r>
            <a:r>
              <a:rPr lang="ko-KR" altLang="en-US" dirty="0"/>
              <a:t>대 지표 중 교통사고 사망률을 개선하기 위해 노력을 기울이고 있습니다</a:t>
            </a:r>
            <a:r>
              <a:rPr lang="en-US" altLang="ko-KR" dirty="0"/>
              <a:t>. </a:t>
            </a:r>
            <a:r>
              <a:rPr lang="ko-KR" altLang="en-US" dirty="0"/>
              <a:t>이미 </a:t>
            </a:r>
            <a:r>
              <a:rPr lang="ko-KR" altLang="en-US" dirty="0" err="1"/>
              <a:t>초고령</a:t>
            </a:r>
            <a:r>
              <a:rPr lang="ko-KR" altLang="en-US" dirty="0"/>
              <a:t> 사회가 진행되고 있는 시점에서 노인교통사고는 큰 문제로 대두되고 있는데 한국교통안전공단에 따르면 최근 </a:t>
            </a:r>
            <a:r>
              <a:rPr lang="en-US" altLang="ko-KR" dirty="0"/>
              <a:t>3</a:t>
            </a:r>
            <a:r>
              <a:rPr lang="ko-KR" altLang="en-US" dirty="0"/>
              <a:t>년간 보행 중 교통사고 전체 사망자의 약 </a:t>
            </a:r>
            <a:r>
              <a:rPr lang="en-US" altLang="ko-KR" dirty="0"/>
              <a:t>58%</a:t>
            </a:r>
            <a:r>
              <a:rPr lang="ko-KR" altLang="en-US" dirty="0"/>
              <a:t>가 노인으로 나타났습니다</a:t>
            </a:r>
            <a:r>
              <a:rPr lang="en-US" altLang="ko-KR" dirty="0"/>
              <a:t>.</a:t>
            </a:r>
          </a:p>
          <a:p>
            <a:endParaRPr lang="en-US" altLang="ko-KR" dirty="0"/>
          </a:p>
          <a:p>
            <a:r>
              <a:rPr lang="ko-KR" altLang="en-US" dirty="0"/>
              <a:t>이러한 문제를 토대로 노인교통사고를 감소 시킬 수 있는 주요 이슈들을 도출해보기 위해 지역별 노인교통사고 현황을 분석했습니다</a:t>
            </a:r>
            <a:r>
              <a:rPr lang="en-US" altLang="ko-KR" dirty="0"/>
              <a:t>.</a:t>
            </a:r>
          </a:p>
          <a:p>
            <a:endParaRPr lang="en-US" altLang="ko-KR" dirty="0"/>
          </a:p>
          <a:p>
            <a:endParaRPr lang="en-US" altLang="ko-K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 name="Shape 219"/>
          <p:cNvSpPr>
            <a:spLocks noGrp="1" noRot="1" noChangeAspect="1"/>
          </p:cNvSpPr>
          <p:nvPr>
            <p:ph type="sldImg"/>
          </p:nvPr>
        </p:nvSpPr>
        <p:spPr>
          <a:prstGeom prst="rect">
            <a:avLst/>
          </a:prstGeom>
        </p:spPr>
        <p:txBody>
          <a:bodyPr/>
          <a:lstStyle/>
          <a:p>
            <a:endParaRPr/>
          </a:p>
        </p:txBody>
      </p:sp>
      <p:sp>
        <p:nvSpPr>
          <p:cNvPr id="220" name="Shape 220"/>
          <p:cNvSpPr>
            <a:spLocks noGrp="1"/>
          </p:cNvSpPr>
          <p:nvPr>
            <p:ph type="body" sz="quarter" idx="1"/>
          </p:nvPr>
        </p:nvSpPr>
        <p:spPr>
          <a:prstGeom prst="rect">
            <a:avLst/>
          </a:prstGeom>
        </p:spPr>
        <p:txBody>
          <a:bodyPr/>
          <a:lstStyle/>
          <a:p>
            <a:r>
              <a:rPr lang="ko-KR" altLang="en-US" dirty="0"/>
              <a:t>노인 교통 사망사고 관련 공공 데이터를 수집해 </a:t>
            </a:r>
            <a:r>
              <a:rPr lang="en-US" altLang="ko-KR" dirty="0"/>
              <a:t>Pandas, NumPy, Beautiful Soup</a:t>
            </a:r>
            <a:r>
              <a:rPr lang="ko-KR" altLang="en-US" dirty="0"/>
              <a:t>을 통해 데이터를 추출 및 정제한 후</a:t>
            </a:r>
            <a:r>
              <a:rPr lang="en-US" altLang="ko-KR" dirty="0"/>
              <a:t>, </a:t>
            </a:r>
            <a:r>
              <a:rPr lang="ko-KR" altLang="en-US" dirty="0"/>
              <a:t>데이터 분석 단계에서 </a:t>
            </a:r>
            <a:r>
              <a:rPr lang="en-US" altLang="ko-KR" dirty="0"/>
              <a:t>matplotlib, seaborn </a:t>
            </a:r>
            <a:r>
              <a:rPr lang="ko-KR" altLang="en-US" dirty="0"/>
              <a:t>및 </a:t>
            </a:r>
            <a:r>
              <a:rPr lang="en-US" altLang="ko-KR" dirty="0"/>
              <a:t>FOLIUM</a:t>
            </a:r>
            <a:r>
              <a:rPr lang="ko-KR" altLang="en-US" dirty="0"/>
              <a:t>을 활용하여 시각화를 진행했습니다</a:t>
            </a:r>
            <a:r>
              <a:rPr lang="en-US" altLang="ko-KR" dirty="0"/>
              <a:t>.</a:t>
            </a:r>
          </a:p>
          <a:p>
            <a:endParaRPr lang="en-US" altLang="ko-KR" dirty="0"/>
          </a:p>
          <a:p>
            <a:r>
              <a:rPr lang="ko-KR" altLang="en-US" dirty="0"/>
              <a:t>오른쪽 박스 안의 </a:t>
            </a:r>
            <a:r>
              <a:rPr lang="en-US" altLang="ko-KR" dirty="0"/>
              <a:t>[</a:t>
            </a:r>
            <a:r>
              <a:rPr lang="ko-KR" altLang="en-US" dirty="0"/>
              <a:t>주요 분석 내용</a:t>
            </a:r>
            <a:r>
              <a:rPr lang="en-US" altLang="ko-KR" dirty="0"/>
              <a:t>]</a:t>
            </a:r>
            <a:r>
              <a:rPr lang="ko-KR" altLang="en-US" dirty="0"/>
              <a:t>은 전처리와 시각화 파트에서 더 상세히 다루도록 하겠습니다</a:t>
            </a:r>
            <a:r>
              <a:rPr lang="en-US" altLang="ko-KR" dirty="0"/>
              <a:t>.</a:t>
            </a:r>
          </a:p>
          <a:p>
            <a:endParaRPr lang="en-US" altLang="ko-KR" dirty="0"/>
          </a:p>
          <a:p>
            <a:endParaRPr lang="en-US" altLang="ko-KR" dirty="0"/>
          </a:p>
          <a:p>
            <a:endParaRPr lang="en-US" altLang="ko-K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 name="Shape 230"/>
          <p:cNvSpPr>
            <a:spLocks noGrp="1" noRot="1" noChangeAspect="1"/>
          </p:cNvSpPr>
          <p:nvPr>
            <p:ph type="sldImg"/>
          </p:nvPr>
        </p:nvSpPr>
        <p:spPr>
          <a:prstGeom prst="rect">
            <a:avLst/>
          </a:prstGeom>
        </p:spPr>
        <p:txBody>
          <a:bodyPr/>
          <a:lstStyle/>
          <a:p>
            <a:endParaRPr/>
          </a:p>
        </p:txBody>
      </p:sp>
      <p:sp>
        <p:nvSpPr>
          <p:cNvPr id="231" name="Shape 231"/>
          <p:cNvSpPr>
            <a:spLocks noGrp="1"/>
          </p:cNvSpPr>
          <p:nvPr>
            <p:ph type="body" sz="quarter" idx="1"/>
          </p:nvPr>
        </p:nvSpPr>
        <p:spPr>
          <a:prstGeom prst="rect">
            <a:avLst/>
          </a:prstGeom>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ko-KR" altLang="en-US" dirty="0"/>
              <a:t>이어서 저희 팀 구성과 역할을 소개합니다</a:t>
            </a:r>
            <a:r>
              <a:rPr lang="en-US" altLang="ko-KR" dirty="0"/>
              <a:t>.</a:t>
            </a:r>
          </a:p>
          <a:p>
            <a:endParaRPr lang="en-US" altLang="ko-KR" dirty="0"/>
          </a:p>
          <a:p>
            <a:r>
              <a:rPr lang="ko-KR" altLang="en-US" dirty="0"/>
              <a:t>저희 팀은 수업내용을 리뷰 및 적용하는 것에 의의를 두었기에 팀원 모두가 각 </a:t>
            </a:r>
            <a:r>
              <a:rPr lang="ko-KR" altLang="en-US" dirty="0" err="1"/>
              <a:t>파트별</a:t>
            </a:r>
            <a:r>
              <a:rPr lang="ko-KR" altLang="en-US" dirty="0"/>
              <a:t> 동일한 목적의 코드를 만들고 더 좋은 것을 사용하는 방향으로 진행했습니다</a:t>
            </a:r>
            <a:r>
              <a:rPr lang="en-US" altLang="ko-KR" dirty="0"/>
              <a:t>.</a:t>
            </a:r>
          </a:p>
          <a:p>
            <a:endParaRPr lang="en-US" altLang="ko-KR" dirty="0"/>
          </a:p>
          <a:p>
            <a:r>
              <a:rPr lang="ko-KR" altLang="en-US" dirty="0"/>
              <a:t>역할은 특히 주도적으로 참여한 내용을 중점으로 표기했습니다</a:t>
            </a:r>
            <a:r>
              <a:rPr lang="en-US" altLang="ko-KR" dirty="0"/>
              <a: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 name="Shape 242"/>
          <p:cNvSpPr>
            <a:spLocks noGrp="1" noRot="1" noChangeAspect="1"/>
          </p:cNvSpPr>
          <p:nvPr>
            <p:ph type="sldImg"/>
          </p:nvPr>
        </p:nvSpPr>
        <p:spPr>
          <a:prstGeom prst="rect">
            <a:avLst/>
          </a:prstGeom>
        </p:spPr>
        <p:txBody>
          <a:bodyPr/>
          <a:lstStyle/>
          <a:p>
            <a:endParaRPr/>
          </a:p>
        </p:txBody>
      </p:sp>
      <p:sp>
        <p:nvSpPr>
          <p:cNvPr id="243" name="Shape 243"/>
          <p:cNvSpPr>
            <a:spLocks noGrp="1"/>
          </p:cNvSpPr>
          <p:nvPr>
            <p:ph type="body" sz="quarter" idx="1"/>
          </p:nvPr>
        </p:nvSpPr>
        <p:spPr>
          <a:prstGeom prst="rect">
            <a:avLst/>
          </a:prstGeom>
        </p:spPr>
        <p:txBody>
          <a:bodyPr/>
          <a:lstStyle/>
          <a:p>
            <a:r>
              <a:rPr lang="ko-KR" altLang="en-US" dirty="0"/>
              <a:t>저희는 다음과 같은 일정으로 프로젝트를 진행하였습니다</a:t>
            </a:r>
            <a:r>
              <a:rPr lang="en-US" altLang="ko-KR" dirty="0"/>
              <a: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 name="Shape 254"/>
          <p:cNvSpPr>
            <a:spLocks noGrp="1" noRot="1" noChangeAspect="1"/>
          </p:cNvSpPr>
          <p:nvPr>
            <p:ph type="sldImg"/>
          </p:nvPr>
        </p:nvSpPr>
        <p:spPr>
          <a:prstGeom prst="rect">
            <a:avLst/>
          </a:prstGeom>
        </p:spPr>
        <p:txBody>
          <a:bodyPr/>
          <a:lstStyle/>
          <a:p>
            <a:endParaRPr/>
          </a:p>
        </p:txBody>
      </p:sp>
      <p:sp>
        <p:nvSpPr>
          <p:cNvPr id="255" name="Shape 255"/>
          <p:cNvSpPr>
            <a:spLocks noGrp="1"/>
          </p:cNvSpPr>
          <p:nvPr>
            <p:ph type="body" sz="quarter" idx="1"/>
          </p:nvPr>
        </p:nvSpPr>
        <p:spPr>
          <a:prstGeom prst="rect">
            <a:avLst/>
          </a:prstGeom>
        </p:spPr>
        <p:txBody>
          <a:bodyPr/>
          <a:lstStyle/>
          <a:p>
            <a:r>
              <a:rPr lang="ko-KR" altLang="en-US" dirty="0"/>
              <a:t>자아 그럼 이제 저희의 원데이터를 살펴보겠습니다</a:t>
            </a:r>
            <a:r>
              <a:rPr lang="en-US" altLang="ko-KR" dirty="0"/>
              <a:t>. </a:t>
            </a:r>
            <a:r>
              <a:rPr lang="ko-KR" altLang="en-US" dirty="0"/>
              <a:t>가장 최근인 </a:t>
            </a:r>
            <a:r>
              <a:rPr lang="en-US" altLang="ko-KR" dirty="0"/>
              <a:t>2020</a:t>
            </a:r>
            <a:r>
              <a:rPr lang="ko-KR" altLang="en-US" dirty="0"/>
              <a:t>년은 코로나 </a:t>
            </a:r>
            <a:r>
              <a:rPr lang="ko-KR" altLang="en-US" dirty="0" err="1"/>
              <a:t>팬더믹으로</a:t>
            </a:r>
            <a:r>
              <a:rPr lang="ko-KR" altLang="en-US" dirty="0"/>
              <a:t> 인해 데이터 정확도의 신빙성이 떨어진다고 판단하여</a:t>
            </a:r>
            <a:r>
              <a:rPr lang="en-US" altLang="ko-KR" dirty="0"/>
              <a:t>( </a:t>
            </a:r>
            <a:r>
              <a:rPr lang="ko-KR" altLang="en-US" dirty="0"/>
              <a:t>한 번 쉬고</a:t>
            </a:r>
            <a:r>
              <a:rPr lang="en-US" altLang="ko-KR" dirty="0"/>
              <a:t>~)  </a:t>
            </a:r>
            <a:r>
              <a:rPr lang="ko-KR" altLang="en-US" dirty="0"/>
              <a:t>기준년도를 </a:t>
            </a:r>
            <a:r>
              <a:rPr lang="en-US" altLang="ko-KR" dirty="0"/>
              <a:t>2019</a:t>
            </a:r>
            <a:r>
              <a:rPr lang="ko-KR" altLang="en-US" dirty="0"/>
              <a:t>년으로 선정하였습니다</a:t>
            </a:r>
            <a:r>
              <a:rPr lang="en-US" altLang="ko-KR" dirty="0"/>
              <a:t>.</a:t>
            </a:r>
          </a:p>
          <a:p>
            <a:endParaRPr lang="en-US" altLang="ko-KR" dirty="0"/>
          </a:p>
          <a:p>
            <a:r>
              <a:rPr lang="ko-KR" altLang="en-US" dirty="0"/>
              <a:t>통계청</a:t>
            </a:r>
            <a:r>
              <a:rPr lang="en-US" altLang="ko-KR" dirty="0"/>
              <a:t>, </a:t>
            </a:r>
            <a:r>
              <a:rPr lang="en-US" altLang="ko-KR" dirty="0" err="1"/>
              <a:t>Taas</a:t>
            </a:r>
            <a:r>
              <a:rPr lang="en-US" altLang="ko-KR" dirty="0"/>
              <a:t> ,</a:t>
            </a:r>
            <a:r>
              <a:rPr lang="ko-KR" altLang="en-US" dirty="0"/>
              <a:t>공공데이터 포털과 지자체 사이트 등에서 데이터를 수집 후</a:t>
            </a:r>
            <a:r>
              <a:rPr lang="en-US" altLang="ko-KR" dirty="0"/>
              <a:t>( </a:t>
            </a:r>
            <a:r>
              <a:rPr lang="ko-KR" altLang="en-US" dirty="0"/>
              <a:t>한 번 쉬고</a:t>
            </a:r>
            <a:r>
              <a:rPr lang="en-US" altLang="ko-KR" dirty="0"/>
              <a:t>~) </a:t>
            </a:r>
            <a:r>
              <a:rPr lang="ko-KR" altLang="en-US" dirty="0"/>
              <a:t>분석을 진행하였고</a:t>
            </a:r>
            <a:r>
              <a:rPr lang="en-US" altLang="ko-KR" dirty="0"/>
              <a:t>,</a:t>
            </a:r>
          </a:p>
          <a:p>
            <a:endParaRPr lang="en-US" altLang="ko-KR" dirty="0"/>
          </a:p>
          <a:p>
            <a:r>
              <a:rPr lang="ko-KR" altLang="en-US" dirty="0"/>
              <a:t>표 가장 아래부분에 병원과 </a:t>
            </a:r>
            <a:r>
              <a:rPr lang="ko-KR" altLang="en-US" dirty="0" err="1"/>
              <a:t>사고다발지역간의</a:t>
            </a:r>
            <a:r>
              <a:rPr lang="ko-KR" altLang="en-US" dirty="0"/>
              <a:t> 거리는 네이버 지도 </a:t>
            </a:r>
            <a:r>
              <a:rPr lang="ko-KR" altLang="en-US" dirty="0" err="1"/>
              <a:t>길찾기</a:t>
            </a:r>
            <a:r>
              <a:rPr lang="ko-KR" altLang="en-US" dirty="0"/>
              <a:t> 기능을 통해 직접 데이터를 생성하기도 했습니다</a:t>
            </a:r>
            <a:r>
              <a:rPr lang="en-US" altLang="ko-KR" dirty="0"/>
              <a: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 name="Shape 276"/>
          <p:cNvSpPr>
            <a:spLocks noGrp="1" noRot="1" noChangeAspect="1"/>
          </p:cNvSpPr>
          <p:nvPr>
            <p:ph type="sldImg"/>
          </p:nvPr>
        </p:nvSpPr>
        <p:spPr>
          <a:prstGeom prst="rect">
            <a:avLst/>
          </a:prstGeom>
        </p:spPr>
        <p:txBody>
          <a:bodyPr/>
          <a:lstStyle/>
          <a:p>
            <a:endParaRPr/>
          </a:p>
        </p:txBody>
      </p:sp>
      <p:sp>
        <p:nvSpPr>
          <p:cNvPr id="277" name="Shape 277"/>
          <p:cNvSpPr>
            <a:spLocks noGrp="1"/>
          </p:cNvSpPr>
          <p:nvPr>
            <p:ph type="body" sz="quarter" idx="1"/>
          </p:nvPr>
        </p:nvSpPr>
        <p:spPr>
          <a:prstGeom prst="rect">
            <a:avLst/>
          </a:prstGeom>
        </p:spPr>
        <p:txBody>
          <a:bodyPr/>
          <a:lstStyle/>
          <a:p>
            <a:pPr>
              <a:defRPr sz="1700"/>
            </a:pPr>
            <a:endParaRPr lang="en-US" dirty="0"/>
          </a:p>
          <a:p>
            <a:pPr>
              <a:defRPr sz="1700"/>
            </a:pPr>
            <a:r>
              <a:rPr lang="ko-KR" altLang="en-US" dirty="0"/>
              <a:t>지금부터 데이터 </a:t>
            </a:r>
            <a:r>
              <a:rPr lang="ko-KR" altLang="en-US" dirty="0" err="1"/>
              <a:t>전처리</a:t>
            </a:r>
            <a:r>
              <a:rPr lang="ko-KR" altLang="en-US" dirty="0"/>
              <a:t> 과정을 </a:t>
            </a:r>
            <a:r>
              <a:rPr lang="ko-KR" altLang="en-US" dirty="0" err="1"/>
              <a:t>설명드리겠습니다</a:t>
            </a:r>
            <a:r>
              <a:rPr lang="en-US" altLang="ko-KR" dirty="0"/>
              <a:t>.</a:t>
            </a:r>
          </a:p>
          <a:p>
            <a:pPr>
              <a:defRPr sz="1700"/>
            </a:pPr>
            <a:endParaRPr lang="en-US" altLang="ko-KR" dirty="0"/>
          </a:p>
          <a:p>
            <a:pPr>
              <a:defRPr sz="1700"/>
            </a:pPr>
            <a:r>
              <a:rPr lang="ko-KR" altLang="en-US" dirty="0"/>
              <a:t>지금 보시는 전국 연령층별 교통사고 사상자 데이터를 들여와</a:t>
            </a:r>
            <a:r>
              <a:rPr lang="en-US" altLang="ko-KR" dirty="0"/>
              <a:t>, </a:t>
            </a:r>
            <a:r>
              <a:rPr lang="ko-KR" altLang="en-US" dirty="0"/>
              <a:t>사망자수</a:t>
            </a:r>
            <a:r>
              <a:rPr lang="en-US" altLang="ko-KR" dirty="0"/>
              <a:t>,</a:t>
            </a:r>
            <a:r>
              <a:rPr lang="ko-KR" altLang="en-US" dirty="0"/>
              <a:t>부상자수를 나누어 새로운 열로 생성하였고 연령별로 인덱스를 설정해주었습니다</a:t>
            </a:r>
            <a:r>
              <a:rPr lang="en-US" altLang="ko-KR" dirty="0"/>
              <a:t>.</a:t>
            </a:r>
          </a:p>
          <a:p>
            <a:pPr>
              <a:defRPr sz="1700"/>
            </a:pPr>
            <a:endParaRPr lang="en-US" altLang="ko-KR" dirty="0"/>
          </a:p>
          <a:p>
            <a:pPr>
              <a:defRPr sz="1700"/>
            </a:pPr>
            <a:r>
              <a:rPr lang="ko-KR" altLang="en-US" dirty="0"/>
              <a:t>그 다음 사상자수 대비 사망자 비율을 소수점 둘째자리까지 계산하여 새로운 열에 추가했습니다</a:t>
            </a:r>
            <a:r>
              <a:rPr lang="en-US" altLang="ko-KR" dirty="0"/>
              <a:t>.</a:t>
            </a:r>
          </a:p>
          <a:p>
            <a:pPr>
              <a:defRPr sz="1700"/>
            </a:pP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 name="Shape 297"/>
          <p:cNvSpPr>
            <a:spLocks noGrp="1" noRot="1" noChangeAspect="1"/>
          </p:cNvSpPr>
          <p:nvPr>
            <p:ph type="sldImg"/>
          </p:nvPr>
        </p:nvSpPr>
        <p:spPr>
          <a:prstGeom prst="rect">
            <a:avLst/>
          </a:prstGeom>
        </p:spPr>
        <p:txBody>
          <a:bodyPr/>
          <a:lstStyle/>
          <a:p>
            <a:endParaRPr/>
          </a:p>
        </p:txBody>
      </p:sp>
      <p:sp>
        <p:nvSpPr>
          <p:cNvPr id="298" name="Shape 298"/>
          <p:cNvSpPr>
            <a:spLocks noGrp="1"/>
          </p:cNvSpPr>
          <p:nvPr>
            <p:ph type="body" sz="quarter" idx="1"/>
          </p:nvPr>
        </p:nvSpPr>
        <p:spPr>
          <a:prstGeom prst="rect">
            <a:avLst/>
          </a:prstGeom>
        </p:spPr>
        <p:txBody>
          <a:bodyPr/>
          <a:lstStyle/>
          <a:p>
            <a:r>
              <a:rPr lang="en-US" altLang="ko-KR" dirty="0"/>
              <a:t>[</a:t>
            </a:r>
            <a:r>
              <a:rPr lang="ko-KR" altLang="en-US" dirty="0"/>
              <a:t>미정</a:t>
            </a:r>
            <a:r>
              <a:rPr lang="en-US" altLang="ko-KR" dirty="0"/>
              <a:t>]</a:t>
            </a:r>
          </a:p>
          <a:p>
            <a:r>
              <a:rPr lang="ko-KR" altLang="en-US" dirty="0"/>
              <a:t>다음은 사고유형별 노인 교통사고 사망자 데이터입니다</a:t>
            </a:r>
            <a:r>
              <a:rPr lang="en-US" altLang="ko-KR" dirty="0"/>
              <a:t>. </a:t>
            </a:r>
            <a:r>
              <a:rPr lang="ko-KR" altLang="en-US" dirty="0" err="1"/>
              <a:t>결측치를</a:t>
            </a:r>
            <a:r>
              <a:rPr lang="ko-KR" altLang="en-US" dirty="0"/>
              <a:t> </a:t>
            </a:r>
            <a:r>
              <a:rPr lang="en-US" altLang="ko-KR" dirty="0"/>
              <a:t>0</a:t>
            </a:r>
            <a:r>
              <a:rPr lang="ko-KR" altLang="en-US" dirty="0"/>
              <a:t>으로 바꿔주고</a:t>
            </a:r>
            <a:r>
              <a:rPr lang="en-US" altLang="ko-KR" dirty="0"/>
              <a:t>, </a:t>
            </a:r>
          </a:p>
          <a:p>
            <a:endParaRPr lang="en-US" altLang="ko-KR" dirty="0"/>
          </a:p>
          <a:p>
            <a:r>
              <a:rPr lang="ko-KR" altLang="en-US" dirty="0"/>
              <a:t>중복되는 </a:t>
            </a:r>
            <a:r>
              <a:rPr lang="en-US" altLang="ko-KR" dirty="0"/>
              <a:t>[</a:t>
            </a:r>
            <a:r>
              <a:rPr lang="ko-KR" altLang="en-US" dirty="0"/>
              <a:t>합계</a:t>
            </a:r>
            <a:r>
              <a:rPr lang="en-US" altLang="ko-KR" dirty="0"/>
              <a:t>] </a:t>
            </a:r>
            <a:r>
              <a:rPr lang="ko-KR" altLang="en-US" dirty="0"/>
              <a:t>열을 하나 지운 후</a:t>
            </a:r>
            <a:r>
              <a:rPr lang="en-US" altLang="ko-KR" dirty="0"/>
              <a:t>, </a:t>
            </a:r>
            <a:r>
              <a:rPr lang="ko-KR" altLang="en-US" dirty="0"/>
              <a:t>사망자수 행만 추출하였습니다</a:t>
            </a:r>
            <a:r>
              <a:rPr lang="en-US" altLang="ko-KR" dirty="0"/>
              <a:t>. </a:t>
            </a:r>
            <a:r>
              <a:rPr lang="ko-KR" altLang="en-US" dirty="0"/>
              <a:t>이때</a:t>
            </a:r>
            <a:r>
              <a:rPr lang="en-US" altLang="ko-KR" dirty="0"/>
              <a:t>, </a:t>
            </a:r>
            <a:r>
              <a:rPr lang="ko-KR" altLang="en-US" dirty="0"/>
              <a:t>왼쪽 표 가장 위에 있는 합계 부분은 불필요하여 </a:t>
            </a:r>
            <a:r>
              <a:rPr lang="ko-KR" altLang="en-US" dirty="0" err="1"/>
              <a:t>전처리</a:t>
            </a:r>
            <a:r>
              <a:rPr lang="ko-KR" altLang="en-US" dirty="0"/>
              <a:t> 과정에서 삭제하였습니다</a:t>
            </a:r>
            <a:r>
              <a:rPr lang="en-US" altLang="ko-KR" dirty="0"/>
              <a:t>.</a:t>
            </a:r>
          </a:p>
          <a:p>
            <a:endParaRPr lang="en-US" altLang="ko-K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제목 및 사진">
    <p:spTree>
      <p:nvGrpSpPr>
        <p:cNvPr id="1" name=""/>
        <p:cNvGrpSpPr/>
        <p:nvPr/>
      </p:nvGrpSpPr>
      <p:grpSpPr>
        <a:xfrm>
          <a:off x="0" y="0"/>
          <a:ext cx="0" cy="0"/>
          <a:chOff x="0" y="0"/>
          <a:chExt cx="0" cy="0"/>
        </a:xfrm>
      </p:grpSpPr>
      <p:sp>
        <p:nvSpPr>
          <p:cNvPr id="21" name="이미지"/>
          <p:cNvSpPr>
            <a:spLocks noGrp="1"/>
          </p:cNvSpPr>
          <p:nvPr>
            <p:ph type="pic" idx="21"/>
          </p:nvPr>
        </p:nvSpPr>
        <p:spPr>
          <a:xfrm>
            <a:off x="-376767" y="-915894"/>
            <a:ext cx="17835653" cy="10682196"/>
          </a:xfrm>
          <a:prstGeom prst="rect">
            <a:avLst/>
          </a:prstGeom>
        </p:spPr>
        <p:txBody>
          <a:bodyPr lIns="91439" tIns="45719" rIns="91439" bIns="45719">
            <a:noAutofit/>
          </a:bodyPr>
          <a:lstStyle/>
          <a:p>
            <a:endParaRPr/>
          </a:p>
        </p:txBody>
      </p:sp>
      <p:sp>
        <p:nvSpPr>
          <p:cNvPr id="22" name="프레젠테이션 제목"/>
          <p:cNvSpPr txBox="1">
            <a:spLocks noGrp="1"/>
          </p:cNvSpPr>
          <p:nvPr>
            <p:ph type="title" hasCustomPrompt="1"/>
          </p:nvPr>
        </p:nvSpPr>
        <p:spPr>
          <a:xfrm>
            <a:off x="698500" y="5181600"/>
            <a:ext cx="11607800" cy="3302000"/>
          </a:xfrm>
          <a:prstGeom prst="rect">
            <a:avLst/>
          </a:prstGeom>
        </p:spPr>
        <p:txBody>
          <a:bodyPr anchor="b"/>
          <a:lstStyle>
            <a:lvl1pPr>
              <a:defRPr sz="8200" spc="-164"/>
            </a:lvl1pPr>
          </a:lstStyle>
          <a:p>
            <a:r>
              <a:t>프레젠테이션 제목</a:t>
            </a:r>
          </a:p>
        </p:txBody>
      </p:sp>
      <p:sp>
        <p:nvSpPr>
          <p:cNvPr id="23" name="본문 첫 번째 줄…"/>
          <p:cNvSpPr txBox="1">
            <a:spLocks noGrp="1"/>
          </p:cNvSpPr>
          <p:nvPr>
            <p:ph type="body" sz="quarter" idx="1" hasCustomPrompt="1"/>
          </p:nvPr>
        </p:nvSpPr>
        <p:spPr>
          <a:xfrm>
            <a:off x="698500" y="8432800"/>
            <a:ext cx="11607800" cy="689769"/>
          </a:xfrm>
          <a:prstGeom prst="rect">
            <a:avLst/>
          </a:prstGeom>
        </p:spPr>
        <p:txBody>
          <a:bodyPr/>
          <a:lstStyle>
            <a:lvl1pPr marL="0" indent="0" defTabSz="587022">
              <a:lnSpc>
                <a:spcPct val="100000"/>
              </a:lnSpc>
              <a:spcBef>
                <a:spcPts val="0"/>
              </a:spcBef>
              <a:buSzTx/>
              <a:buNone/>
              <a:defRPr sz="3800" b="1"/>
            </a:lvl1pPr>
            <a:lvl2pPr marL="0" indent="0" defTabSz="587022">
              <a:lnSpc>
                <a:spcPct val="100000"/>
              </a:lnSpc>
              <a:spcBef>
                <a:spcPts val="0"/>
              </a:spcBef>
              <a:buSzTx/>
              <a:buNone/>
              <a:defRPr sz="3800" b="1"/>
            </a:lvl2pPr>
            <a:lvl3pPr marL="0" indent="0" defTabSz="587022">
              <a:lnSpc>
                <a:spcPct val="100000"/>
              </a:lnSpc>
              <a:spcBef>
                <a:spcPts val="0"/>
              </a:spcBef>
              <a:buSzTx/>
              <a:buNone/>
              <a:defRPr sz="3800" b="1"/>
            </a:lvl3pPr>
            <a:lvl4pPr marL="0" indent="0" defTabSz="587022">
              <a:lnSpc>
                <a:spcPct val="100000"/>
              </a:lnSpc>
              <a:spcBef>
                <a:spcPts val="0"/>
              </a:spcBef>
              <a:buSzTx/>
              <a:buNone/>
              <a:defRPr sz="3800" b="1"/>
            </a:lvl4pPr>
            <a:lvl5pPr marL="0" indent="0" defTabSz="587022">
              <a:lnSpc>
                <a:spcPct val="100000"/>
              </a:lnSpc>
              <a:spcBef>
                <a:spcPts val="0"/>
              </a:spcBef>
              <a:buSzTx/>
              <a:buNone/>
              <a:defRPr sz="3800" b="1"/>
            </a:lvl5pPr>
          </a:lstStyle>
          <a:p>
            <a:r>
              <a:t>프레젠테이션 부제</a:t>
            </a:r>
          </a:p>
          <a:p>
            <a:pPr lvl="1"/>
            <a:endParaRPr/>
          </a:p>
          <a:p>
            <a:pPr lvl="2"/>
            <a:endParaRPr/>
          </a:p>
          <a:p>
            <a:pPr lvl="3"/>
            <a:endParaRPr/>
          </a:p>
          <a:p>
            <a:pPr lvl="4"/>
            <a:endParaRPr/>
          </a:p>
        </p:txBody>
      </p:sp>
      <p:sp>
        <p:nvSpPr>
          <p:cNvPr id="24" name="저자 및 날짜"/>
          <p:cNvSpPr txBox="1">
            <a:spLocks noGrp="1"/>
          </p:cNvSpPr>
          <p:nvPr>
            <p:ph type="body" sz="quarter" idx="22" hasCustomPrompt="1"/>
          </p:nvPr>
        </p:nvSpPr>
        <p:spPr>
          <a:xfrm>
            <a:off x="698499" y="571500"/>
            <a:ext cx="11607803" cy="461060"/>
          </a:xfrm>
          <a:prstGeom prst="rect">
            <a:avLst/>
          </a:prstGeom>
        </p:spPr>
        <p:txBody>
          <a:bodyPr/>
          <a:lstStyle>
            <a:lvl1pPr marL="0" indent="0" defTabSz="510708">
              <a:lnSpc>
                <a:spcPct val="100000"/>
              </a:lnSpc>
              <a:spcBef>
                <a:spcPts val="0"/>
              </a:spcBef>
              <a:buSzTx/>
              <a:buNone/>
              <a:defRPr sz="2000" b="1"/>
            </a:lvl1pPr>
          </a:lstStyle>
          <a:p>
            <a:r>
              <a:t>저자 및 날짜</a:t>
            </a:r>
          </a:p>
        </p:txBody>
      </p:sp>
      <p:sp>
        <p:nvSpPr>
          <p:cNvPr id="25" name="슬라이드 번호"/>
          <p:cNvSpPr txBox="1">
            <a:spLocks noGrp="1"/>
          </p:cNvSpPr>
          <p:nvPr>
            <p:ph type="sldNum" sz="quarter" idx="2"/>
          </p:nvPr>
        </p:nvSpPr>
        <p:spPr>
          <a:xfrm>
            <a:off x="6349999" y="9220201"/>
            <a:ext cx="297892" cy="287478"/>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중요한 사실">
    <p:spTree>
      <p:nvGrpSpPr>
        <p:cNvPr id="1" name=""/>
        <p:cNvGrpSpPr/>
        <p:nvPr/>
      </p:nvGrpSpPr>
      <p:grpSpPr>
        <a:xfrm>
          <a:off x="0" y="0"/>
          <a:ext cx="0" cy="0"/>
          <a:chOff x="0" y="0"/>
          <a:chExt cx="0" cy="0"/>
        </a:xfrm>
      </p:grpSpPr>
      <p:sp>
        <p:nvSpPr>
          <p:cNvPr id="106" name="본문 첫 번째 줄…"/>
          <p:cNvSpPr txBox="1">
            <a:spLocks noGrp="1"/>
          </p:cNvSpPr>
          <p:nvPr>
            <p:ph type="body" sz="quarter" idx="1" hasCustomPrompt="1"/>
          </p:nvPr>
        </p:nvSpPr>
        <p:spPr>
          <a:xfrm>
            <a:off x="698500" y="6209979"/>
            <a:ext cx="11607800" cy="671804"/>
          </a:xfrm>
          <a:prstGeom prst="rect">
            <a:avLst/>
          </a:prstGeom>
        </p:spPr>
        <p:txBody>
          <a:bodyPr/>
          <a:lstStyle>
            <a:lvl1pPr marL="0" indent="0" algn="ctr" defTabSz="1612553">
              <a:lnSpc>
                <a:spcPct val="100000"/>
              </a:lnSpc>
              <a:spcBef>
                <a:spcPts val="0"/>
              </a:spcBef>
              <a:buSzTx/>
              <a:buNone/>
              <a:defRPr sz="3500" b="1"/>
            </a:lvl1pPr>
            <a:lvl2pPr marL="825500" indent="-444500" algn="ctr" defTabSz="1612553">
              <a:lnSpc>
                <a:spcPct val="100000"/>
              </a:lnSpc>
              <a:spcBef>
                <a:spcPts val="0"/>
              </a:spcBef>
              <a:defRPr sz="3500" b="1"/>
            </a:lvl2pPr>
            <a:lvl3pPr marL="1206500" indent="-444500" algn="ctr" defTabSz="1612553">
              <a:lnSpc>
                <a:spcPct val="100000"/>
              </a:lnSpc>
              <a:spcBef>
                <a:spcPts val="0"/>
              </a:spcBef>
              <a:defRPr sz="3500" b="1"/>
            </a:lvl3pPr>
            <a:lvl4pPr marL="1587500" indent="-444500" algn="ctr" defTabSz="1612553">
              <a:lnSpc>
                <a:spcPct val="100000"/>
              </a:lnSpc>
              <a:spcBef>
                <a:spcPts val="0"/>
              </a:spcBef>
              <a:defRPr sz="3500" b="1"/>
            </a:lvl4pPr>
            <a:lvl5pPr marL="1968500" indent="-444500" algn="ctr" defTabSz="1612553">
              <a:lnSpc>
                <a:spcPct val="100000"/>
              </a:lnSpc>
              <a:spcBef>
                <a:spcPts val="0"/>
              </a:spcBef>
              <a:defRPr sz="3500" b="1"/>
            </a:lvl5pPr>
          </a:lstStyle>
          <a:p>
            <a:r>
              <a:t>사실 정보</a:t>
            </a:r>
          </a:p>
          <a:p>
            <a:pPr lvl="1"/>
            <a:endParaRPr/>
          </a:p>
          <a:p>
            <a:pPr lvl="2"/>
            <a:endParaRPr/>
          </a:p>
          <a:p>
            <a:pPr lvl="3"/>
            <a:endParaRPr/>
          </a:p>
          <a:p>
            <a:pPr lvl="4"/>
            <a:endParaRPr/>
          </a:p>
        </p:txBody>
      </p:sp>
      <p:sp>
        <p:nvSpPr>
          <p:cNvPr id="107" name="본문 첫 번째 줄…"/>
          <p:cNvSpPr txBox="1">
            <a:spLocks noGrp="1"/>
          </p:cNvSpPr>
          <p:nvPr>
            <p:ph type="body" idx="21" hasCustomPrompt="1"/>
          </p:nvPr>
        </p:nvSpPr>
        <p:spPr>
          <a:xfrm>
            <a:off x="698500" y="999065"/>
            <a:ext cx="11607800" cy="5210915"/>
          </a:xfrm>
          <a:prstGeom prst="rect">
            <a:avLst/>
          </a:prstGeom>
        </p:spPr>
        <p:txBody>
          <a:bodyPr anchor="b"/>
          <a:lstStyle/>
          <a:p>
            <a:pPr marL="0" lvl="4" indent="1207008" algn="ctr" defTabSz="762929">
              <a:lnSpc>
                <a:spcPct val="80000"/>
              </a:lnSpc>
              <a:spcBef>
                <a:spcPts val="0"/>
              </a:spcBef>
              <a:buSzTx/>
              <a:buNone/>
              <a:defRPr sz="7744" b="1" spc="-88"/>
            </a:pPr>
            <a:r>
              <a:t>100%
</a:t>
            </a:r>
          </a:p>
        </p:txBody>
      </p:sp>
      <p:sp>
        <p:nvSpPr>
          <p:cNvPr id="108" name="슬라이드 번호"/>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인용">
    <p:spTree>
      <p:nvGrpSpPr>
        <p:cNvPr id="1" name=""/>
        <p:cNvGrpSpPr/>
        <p:nvPr/>
      </p:nvGrpSpPr>
      <p:grpSpPr>
        <a:xfrm>
          <a:off x="0" y="0"/>
          <a:ext cx="0" cy="0"/>
          <a:chOff x="0" y="0"/>
          <a:chExt cx="0" cy="0"/>
        </a:xfrm>
      </p:grpSpPr>
      <p:sp>
        <p:nvSpPr>
          <p:cNvPr id="115" name="본문 첫 번째 줄…"/>
          <p:cNvSpPr txBox="1">
            <a:spLocks noGrp="1"/>
          </p:cNvSpPr>
          <p:nvPr>
            <p:ph type="body" sz="half" idx="1" hasCustomPrompt="1"/>
          </p:nvPr>
        </p:nvSpPr>
        <p:spPr>
          <a:xfrm>
            <a:off x="736600" y="3721100"/>
            <a:ext cx="11531600" cy="2324100"/>
          </a:xfrm>
          <a:prstGeom prst="rect">
            <a:avLst/>
          </a:prstGeom>
        </p:spPr>
        <p:txBody>
          <a:bodyPr anchor="ctr"/>
          <a:lstStyle>
            <a:lvl1pPr marL="342900" indent="-228600">
              <a:spcBef>
                <a:spcPts val="0"/>
              </a:spcBef>
              <a:buSzTx/>
              <a:buNone/>
              <a:defRPr sz="6000" spc="-119">
                <a:latin typeface="Helvetica Neue Medium"/>
                <a:ea typeface="Helvetica Neue Medium"/>
                <a:cs typeface="Helvetica Neue Medium"/>
                <a:sym typeface="Helvetica Neue Medium"/>
              </a:defRPr>
            </a:lvl1pPr>
            <a:lvl2pPr marL="342900" indent="114300">
              <a:spcBef>
                <a:spcPts val="0"/>
              </a:spcBef>
              <a:buSzTx/>
              <a:buNone/>
              <a:defRPr sz="6000" spc="-119">
                <a:latin typeface="Helvetica Neue Medium"/>
                <a:ea typeface="Helvetica Neue Medium"/>
                <a:cs typeface="Helvetica Neue Medium"/>
                <a:sym typeface="Helvetica Neue Medium"/>
              </a:defRPr>
            </a:lvl2pPr>
            <a:lvl3pPr marL="342900" indent="114300">
              <a:spcBef>
                <a:spcPts val="0"/>
              </a:spcBef>
              <a:buSzTx/>
              <a:buNone/>
              <a:defRPr sz="6000" spc="-119">
                <a:latin typeface="Helvetica Neue Medium"/>
                <a:ea typeface="Helvetica Neue Medium"/>
                <a:cs typeface="Helvetica Neue Medium"/>
                <a:sym typeface="Helvetica Neue Medium"/>
              </a:defRPr>
            </a:lvl3pPr>
            <a:lvl4pPr marL="342900" indent="114300">
              <a:spcBef>
                <a:spcPts val="0"/>
              </a:spcBef>
              <a:buSzTx/>
              <a:buNone/>
              <a:defRPr sz="6000" spc="-119">
                <a:latin typeface="Helvetica Neue Medium"/>
                <a:ea typeface="Helvetica Neue Medium"/>
                <a:cs typeface="Helvetica Neue Medium"/>
                <a:sym typeface="Helvetica Neue Medium"/>
              </a:defRPr>
            </a:lvl4pPr>
            <a:lvl5pPr marL="342900" indent="114300">
              <a:spcBef>
                <a:spcPts val="0"/>
              </a:spcBef>
              <a:buSzTx/>
              <a:buNone/>
              <a:defRPr sz="6000" spc="-119">
                <a:latin typeface="Helvetica Neue Medium"/>
                <a:ea typeface="Helvetica Neue Medium"/>
                <a:cs typeface="Helvetica Neue Medium"/>
                <a:sym typeface="Helvetica Neue Medium"/>
              </a:defRPr>
            </a:lvl5pPr>
          </a:lstStyle>
          <a:p>
            <a:r>
              <a:t>“멋진 인용구”</a:t>
            </a:r>
          </a:p>
          <a:p>
            <a:pPr lvl="1"/>
            <a:endParaRPr/>
          </a:p>
          <a:p>
            <a:pPr lvl="2"/>
            <a:endParaRPr/>
          </a:p>
          <a:p>
            <a:pPr lvl="3"/>
            <a:endParaRPr/>
          </a:p>
          <a:p>
            <a:pPr lvl="4"/>
            <a:endParaRPr/>
          </a:p>
        </p:txBody>
      </p:sp>
      <p:sp>
        <p:nvSpPr>
          <p:cNvPr id="116" name="속성"/>
          <p:cNvSpPr txBox="1">
            <a:spLocks noGrp="1"/>
          </p:cNvSpPr>
          <p:nvPr>
            <p:ph type="body" sz="quarter" idx="21" hasCustomPrompt="1"/>
          </p:nvPr>
        </p:nvSpPr>
        <p:spPr>
          <a:xfrm>
            <a:off x="1219200" y="6426200"/>
            <a:ext cx="11049000" cy="461060"/>
          </a:xfrm>
          <a:prstGeom prst="rect">
            <a:avLst/>
          </a:prstGeom>
        </p:spPr>
        <p:txBody>
          <a:bodyPr/>
          <a:lstStyle>
            <a:lvl1pPr marL="0" indent="0" defTabSz="581151">
              <a:lnSpc>
                <a:spcPct val="100000"/>
              </a:lnSpc>
              <a:spcBef>
                <a:spcPts val="0"/>
              </a:spcBef>
              <a:buSzTx/>
              <a:buNone/>
              <a:defRPr sz="2300" b="1"/>
            </a:lvl1pPr>
          </a:lstStyle>
          <a:p>
            <a:r>
              <a:t>속성</a:t>
            </a:r>
          </a:p>
        </p:txBody>
      </p:sp>
      <p:sp>
        <p:nvSpPr>
          <p:cNvPr id="117" name="슬라이드 번호"/>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사진 - 3장">
    <p:spTree>
      <p:nvGrpSpPr>
        <p:cNvPr id="1" name=""/>
        <p:cNvGrpSpPr/>
        <p:nvPr/>
      </p:nvGrpSpPr>
      <p:grpSpPr>
        <a:xfrm>
          <a:off x="0" y="0"/>
          <a:ext cx="0" cy="0"/>
          <a:chOff x="0" y="0"/>
          <a:chExt cx="0" cy="0"/>
        </a:xfrm>
      </p:grpSpPr>
      <p:sp>
        <p:nvSpPr>
          <p:cNvPr id="124" name="이미지"/>
          <p:cNvSpPr>
            <a:spLocks noGrp="1"/>
          </p:cNvSpPr>
          <p:nvPr>
            <p:ph type="pic" idx="21"/>
          </p:nvPr>
        </p:nvSpPr>
        <p:spPr>
          <a:xfrm>
            <a:off x="-2082800" y="687557"/>
            <a:ext cx="11165190" cy="8373893"/>
          </a:xfrm>
          <a:prstGeom prst="rect">
            <a:avLst/>
          </a:prstGeom>
        </p:spPr>
        <p:txBody>
          <a:bodyPr lIns="91439" tIns="45719" rIns="91439" bIns="45719">
            <a:noAutofit/>
          </a:bodyPr>
          <a:lstStyle/>
          <a:p>
            <a:endParaRPr/>
          </a:p>
        </p:txBody>
      </p:sp>
      <p:sp>
        <p:nvSpPr>
          <p:cNvPr id="125" name="이미지"/>
          <p:cNvSpPr>
            <a:spLocks noGrp="1"/>
          </p:cNvSpPr>
          <p:nvPr>
            <p:ph type="pic" sz="half" idx="22"/>
          </p:nvPr>
        </p:nvSpPr>
        <p:spPr>
          <a:xfrm>
            <a:off x="6597650" y="292100"/>
            <a:ext cx="5740400" cy="4592321"/>
          </a:xfrm>
          <a:prstGeom prst="rect">
            <a:avLst/>
          </a:prstGeom>
        </p:spPr>
        <p:txBody>
          <a:bodyPr lIns="91439" tIns="45719" rIns="91439" bIns="45719">
            <a:noAutofit/>
          </a:bodyPr>
          <a:lstStyle/>
          <a:p>
            <a:endParaRPr/>
          </a:p>
        </p:txBody>
      </p:sp>
      <p:sp>
        <p:nvSpPr>
          <p:cNvPr id="126" name="이미지"/>
          <p:cNvSpPr>
            <a:spLocks noGrp="1"/>
          </p:cNvSpPr>
          <p:nvPr>
            <p:ph type="pic" idx="23"/>
          </p:nvPr>
        </p:nvSpPr>
        <p:spPr>
          <a:xfrm>
            <a:off x="4984750" y="2749550"/>
            <a:ext cx="7937500" cy="9238276"/>
          </a:xfrm>
          <a:prstGeom prst="rect">
            <a:avLst/>
          </a:prstGeom>
        </p:spPr>
        <p:txBody>
          <a:bodyPr lIns="91439" tIns="45719" rIns="91439" bIns="45719">
            <a:noAutofit/>
          </a:bodyPr>
          <a:lstStyle/>
          <a:p>
            <a:endParaRPr/>
          </a:p>
        </p:txBody>
      </p:sp>
      <p:sp>
        <p:nvSpPr>
          <p:cNvPr id="127" name="슬라이드 번호"/>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사진">
    <p:spTree>
      <p:nvGrpSpPr>
        <p:cNvPr id="1" name=""/>
        <p:cNvGrpSpPr/>
        <p:nvPr/>
      </p:nvGrpSpPr>
      <p:grpSpPr>
        <a:xfrm>
          <a:off x="0" y="0"/>
          <a:ext cx="0" cy="0"/>
          <a:chOff x="0" y="0"/>
          <a:chExt cx="0" cy="0"/>
        </a:xfrm>
      </p:grpSpPr>
      <p:sp>
        <p:nvSpPr>
          <p:cNvPr id="134" name="886640052_3195x2556.jpeg"/>
          <p:cNvSpPr>
            <a:spLocks noGrp="1"/>
          </p:cNvSpPr>
          <p:nvPr>
            <p:ph type="pic" idx="21"/>
          </p:nvPr>
        </p:nvSpPr>
        <p:spPr>
          <a:xfrm>
            <a:off x="-1016000" y="-1054100"/>
            <a:ext cx="14427200" cy="11541760"/>
          </a:xfrm>
          <a:prstGeom prst="rect">
            <a:avLst/>
          </a:prstGeom>
        </p:spPr>
        <p:txBody>
          <a:bodyPr lIns="91439" tIns="45719" rIns="91439" bIns="45719">
            <a:noAutofit/>
          </a:bodyPr>
          <a:lstStyle/>
          <a:p>
            <a:endParaRPr/>
          </a:p>
        </p:txBody>
      </p:sp>
      <p:sp>
        <p:nvSpPr>
          <p:cNvPr id="135" name="슬라이드 번호"/>
          <p:cNvSpPr txBox="1">
            <a:spLocks noGrp="1"/>
          </p:cNvSpPr>
          <p:nvPr>
            <p:ph type="sldNum" sz="quarter" idx="2"/>
          </p:nvPr>
        </p:nvSpPr>
        <p:spPr>
          <a:xfrm>
            <a:off x="6353454" y="9220201"/>
            <a:ext cx="297892" cy="287478"/>
          </a:xfrm>
          <a:prstGeom prst="rect">
            <a:avLst/>
          </a:prstGeom>
        </p:spPr>
        <p:txBody>
          <a:bodyPr/>
          <a:lstStyle>
            <a:lvl1pPr>
              <a:defRPr>
                <a:solidFill>
                  <a:srgbClr val="FFFFFF"/>
                </a:solidFill>
              </a:defRPr>
            </a:lvl1p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빈 페이지">
    <p:spTree>
      <p:nvGrpSpPr>
        <p:cNvPr id="1" name=""/>
        <p:cNvGrpSpPr/>
        <p:nvPr/>
      </p:nvGrpSpPr>
      <p:grpSpPr>
        <a:xfrm>
          <a:off x="0" y="0"/>
          <a:ext cx="0" cy="0"/>
          <a:chOff x="0" y="0"/>
          <a:chExt cx="0" cy="0"/>
        </a:xfrm>
      </p:grpSpPr>
      <p:sp>
        <p:nvSpPr>
          <p:cNvPr id="142" name="슬라이드 번호"/>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제목">
    <p:spTree>
      <p:nvGrpSpPr>
        <p:cNvPr id="1" name=""/>
        <p:cNvGrpSpPr/>
        <p:nvPr/>
      </p:nvGrpSpPr>
      <p:grpSpPr>
        <a:xfrm>
          <a:off x="0" y="0"/>
          <a:ext cx="0" cy="0"/>
          <a:chOff x="0" y="0"/>
          <a:chExt cx="0" cy="0"/>
        </a:xfrm>
      </p:grpSpPr>
      <p:sp>
        <p:nvSpPr>
          <p:cNvPr id="149" name="프레젠테이션 제목"/>
          <p:cNvSpPr txBox="1">
            <a:spLocks noGrp="1"/>
          </p:cNvSpPr>
          <p:nvPr>
            <p:ph type="title" hasCustomPrompt="1"/>
          </p:nvPr>
        </p:nvSpPr>
        <p:spPr>
          <a:xfrm>
            <a:off x="711200" y="2197100"/>
            <a:ext cx="11582400" cy="3302000"/>
          </a:xfrm>
          <a:prstGeom prst="rect">
            <a:avLst/>
          </a:prstGeom>
        </p:spPr>
        <p:txBody>
          <a:bodyPr anchor="b"/>
          <a:lstStyle>
            <a:lvl1pPr marL="1301750" indent="-1301750" algn="ctr" defTabSz="1739900">
              <a:buSzPct val="100000"/>
              <a:buFont typeface="Arial"/>
              <a:buChar char="•"/>
              <a:defRPr sz="8200" b="0" spc="-82">
                <a:latin typeface="Canela Bold"/>
                <a:ea typeface="Canela Bold"/>
                <a:cs typeface="Canela Bold"/>
                <a:sym typeface="Canela Bold"/>
              </a:defRPr>
            </a:lvl1pPr>
          </a:lstStyle>
          <a:p>
            <a:r>
              <a:t>프레젠테이션 제목</a:t>
            </a:r>
          </a:p>
        </p:txBody>
      </p:sp>
      <p:sp>
        <p:nvSpPr>
          <p:cNvPr id="150" name="본문 첫 번째 줄…"/>
          <p:cNvSpPr txBox="1">
            <a:spLocks noGrp="1"/>
          </p:cNvSpPr>
          <p:nvPr>
            <p:ph type="body" sz="quarter" idx="1" hasCustomPrompt="1"/>
          </p:nvPr>
        </p:nvSpPr>
        <p:spPr>
          <a:xfrm>
            <a:off x="711200" y="5334000"/>
            <a:ext cx="11582400" cy="1455526"/>
          </a:xfrm>
          <a:prstGeom prst="rect">
            <a:avLst/>
          </a:prstGeom>
        </p:spPr>
        <p:txBody>
          <a:bodyPr/>
          <a:lstStyle>
            <a:lvl1pPr marL="603250" indent="-603250" algn="ctr" defTabSz="584200">
              <a:lnSpc>
                <a:spcPct val="100000"/>
              </a:lnSpc>
              <a:spcBef>
                <a:spcPts val="0"/>
              </a:spcBef>
              <a:buSzPct val="100000"/>
              <a:buFont typeface="Arial"/>
              <a:defRPr sz="3800" spc="-38">
                <a:latin typeface="Avenir Next Demi Bold"/>
                <a:ea typeface="Avenir Next Demi Bold"/>
                <a:cs typeface="Avenir Next Demi Bold"/>
                <a:sym typeface="Avenir Next Demi Bold"/>
              </a:defRPr>
            </a:lvl1pPr>
            <a:lvl2pPr marL="457200" indent="0" algn="ctr" defTabSz="584200">
              <a:lnSpc>
                <a:spcPct val="100000"/>
              </a:lnSpc>
              <a:spcBef>
                <a:spcPts val="0"/>
              </a:spcBef>
              <a:buSzPct val="100000"/>
              <a:buFont typeface="Arial"/>
              <a:defRPr sz="3800" spc="-38">
                <a:latin typeface="Avenir Next Demi Bold"/>
                <a:ea typeface="Avenir Next Demi Bold"/>
                <a:cs typeface="Avenir Next Demi Bold"/>
                <a:sym typeface="Avenir Next Demi Bold"/>
              </a:defRPr>
            </a:lvl2pPr>
            <a:lvl3pPr marL="914400" indent="0" algn="ctr" defTabSz="584200">
              <a:lnSpc>
                <a:spcPct val="100000"/>
              </a:lnSpc>
              <a:spcBef>
                <a:spcPts val="0"/>
              </a:spcBef>
              <a:buSzPct val="100000"/>
              <a:buFont typeface="Arial"/>
              <a:defRPr sz="3800" spc="-38">
                <a:latin typeface="Avenir Next Demi Bold"/>
                <a:ea typeface="Avenir Next Demi Bold"/>
                <a:cs typeface="Avenir Next Demi Bold"/>
                <a:sym typeface="Avenir Next Demi Bold"/>
              </a:defRPr>
            </a:lvl3pPr>
            <a:lvl4pPr marL="1371600" indent="0" algn="ctr" defTabSz="584200">
              <a:lnSpc>
                <a:spcPct val="100000"/>
              </a:lnSpc>
              <a:spcBef>
                <a:spcPts val="0"/>
              </a:spcBef>
              <a:buSzPct val="100000"/>
              <a:buFont typeface="Arial"/>
              <a:defRPr sz="3800" spc="-38">
                <a:latin typeface="Avenir Next Demi Bold"/>
                <a:ea typeface="Avenir Next Demi Bold"/>
                <a:cs typeface="Avenir Next Demi Bold"/>
                <a:sym typeface="Avenir Next Demi Bold"/>
              </a:defRPr>
            </a:lvl4pPr>
            <a:lvl5pPr marL="1828800" indent="0" algn="ctr" defTabSz="584200">
              <a:lnSpc>
                <a:spcPct val="100000"/>
              </a:lnSpc>
              <a:spcBef>
                <a:spcPts val="0"/>
              </a:spcBef>
              <a:buSzPct val="100000"/>
              <a:buFont typeface="Arial"/>
              <a:defRPr sz="3800" spc="-38">
                <a:latin typeface="Avenir Next Demi Bold"/>
                <a:ea typeface="Avenir Next Demi Bold"/>
                <a:cs typeface="Avenir Next Demi Bold"/>
                <a:sym typeface="Avenir Next Demi Bold"/>
              </a:defRPr>
            </a:lvl5pPr>
          </a:lstStyle>
          <a:p>
            <a:r>
              <a:t>프레젠테이션 부제</a:t>
            </a:r>
          </a:p>
          <a:p>
            <a:pPr lvl="1"/>
            <a:endParaRPr/>
          </a:p>
          <a:p>
            <a:pPr lvl="2"/>
            <a:endParaRPr/>
          </a:p>
          <a:p>
            <a:pPr lvl="3"/>
            <a:endParaRPr/>
          </a:p>
          <a:p>
            <a:pPr lvl="4"/>
            <a:endParaRPr/>
          </a:p>
        </p:txBody>
      </p:sp>
      <p:sp>
        <p:nvSpPr>
          <p:cNvPr id="151" name="저자 및 날짜"/>
          <p:cNvSpPr txBox="1">
            <a:spLocks noGrp="1"/>
          </p:cNvSpPr>
          <p:nvPr>
            <p:ph type="body" sz="quarter" idx="21" hasCustomPrompt="1"/>
          </p:nvPr>
        </p:nvSpPr>
        <p:spPr>
          <a:xfrm>
            <a:off x="711200" y="8410816"/>
            <a:ext cx="11582400" cy="429262"/>
          </a:xfrm>
          <a:prstGeom prst="rect">
            <a:avLst/>
          </a:prstGeom>
        </p:spPr>
        <p:txBody>
          <a:bodyPr/>
          <a:lstStyle>
            <a:lvl1pPr marL="307975" indent="-307975" algn="ctr" defTabSz="569410">
              <a:lnSpc>
                <a:spcPct val="100000"/>
              </a:lnSpc>
              <a:spcBef>
                <a:spcPts val="0"/>
              </a:spcBef>
              <a:buSzPct val="100000"/>
              <a:buFont typeface="Arial"/>
              <a:defRPr sz="1900" spc="-100">
                <a:latin typeface="Avenir Next Medium"/>
                <a:ea typeface="Avenir Next Medium"/>
                <a:cs typeface="Avenir Next Medium"/>
                <a:sym typeface="Avenir Next Medium"/>
              </a:defRPr>
            </a:lvl1pPr>
          </a:lstStyle>
          <a:p>
            <a:r>
              <a:t>저자 및 날짜</a:t>
            </a:r>
          </a:p>
        </p:txBody>
      </p:sp>
      <p:sp>
        <p:nvSpPr>
          <p:cNvPr id="152" name="슬라이드 번호"/>
          <p:cNvSpPr txBox="1">
            <a:spLocks noGrp="1"/>
          </p:cNvSpPr>
          <p:nvPr>
            <p:ph type="sldNum" sz="quarter" idx="2"/>
          </p:nvPr>
        </p:nvSpPr>
        <p:spPr>
          <a:xfrm>
            <a:off x="6231762" y="9104121"/>
            <a:ext cx="542799" cy="342901"/>
          </a:xfrm>
          <a:prstGeom prst="rect">
            <a:avLst/>
          </a:prstGeom>
        </p:spPr>
        <p:txBody>
          <a:bodyPr/>
          <a:lstStyle>
            <a:lvl1pPr marL="222250" indent="-222250" defTabSz="1739900">
              <a:buSzPct val="100000"/>
              <a:buFont typeface="Arial"/>
              <a:buChar char="•"/>
              <a:defRPr sz="1400">
                <a:solidFill>
                  <a:srgbClr val="5E5E5E"/>
                </a:solidFill>
                <a:latin typeface="Avenir Next Regular"/>
                <a:ea typeface="Avenir Next Regular"/>
                <a:cs typeface="Avenir Next Regular"/>
                <a:sym typeface="Avenir Next Regular"/>
              </a:defRPr>
            </a:lvl1pPr>
          </a:lstStyle>
          <a:p>
            <a:fld id="{86CB4B4D-7CA3-9044-876B-883B54F8677D}" type="slidenum">
              <a:t>‹#›</a:t>
            </a:fld>
            <a:endParaRP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625600" y="1596249"/>
            <a:ext cx="9753600" cy="3395698"/>
          </a:xfrm>
        </p:spPr>
        <p:txBody>
          <a:bodyPr anchor="b"/>
          <a:lstStyle>
            <a:lvl1pPr algn="ctr">
              <a:defRPr sz="6400"/>
            </a:lvl1pPr>
          </a:lstStyle>
          <a:p>
            <a:r>
              <a:rPr kumimoji="1" lang="ja-JP" altLang="en-US"/>
              <a:t>マスター タイトルの書式設定</a:t>
            </a:r>
          </a:p>
        </p:txBody>
      </p:sp>
      <p:sp>
        <p:nvSpPr>
          <p:cNvPr id="3" name="サブタイトル 2"/>
          <p:cNvSpPr>
            <a:spLocks noGrp="1"/>
          </p:cNvSpPr>
          <p:nvPr>
            <p:ph type="subTitle" idx="1"/>
          </p:nvPr>
        </p:nvSpPr>
        <p:spPr>
          <a:xfrm>
            <a:off x="1625600" y="5122898"/>
            <a:ext cx="9753600" cy="2354862"/>
          </a:xfrm>
        </p:spPr>
        <p:txBody>
          <a:bodyPr/>
          <a:lstStyle>
            <a:lvl1pPr marL="0" indent="0" algn="ctr">
              <a:buNone/>
              <a:defRPr sz="2560"/>
            </a:lvl1pPr>
            <a:lvl2pPr marL="487695" indent="0" algn="ctr">
              <a:buNone/>
              <a:defRPr sz="2133"/>
            </a:lvl2pPr>
            <a:lvl3pPr marL="975390" indent="0" algn="ctr">
              <a:buNone/>
              <a:defRPr sz="1920"/>
            </a:lvl3pPr>
            <a:lvl4pPr marL="1463086" indent="0" algn="ctr">
              <a:buNone/>
              <a:defRPr sz="1707"/>
            </a:lvl4pPr>
            <a:lvl5pPr marL="1950781" indent="0" algn="ctr">
              <a:buNone/>
              <a:defRPr sz="1707"/>
            </a:lvl5pPr>
            <a:lvl6pPr marL="2438476" indent="0" algn="ctr">
              <a:buNone/>
              <a:defRPr sz="1707"/>
            </a:lvl6pPr>
            <a:lvl7pPr marL="2926171" indent="0" algn="ctr">
              <a:buNone/>
              <a:defRPr sz="1707"/>
            </a:lvl7pPr>
            <a:lvl8pPr marL="3413867" indent="0" algn="ctr">
              <a:buNone/>
              <a:defRPr sz="1707"/>
            </a:lvl8pPr>
            <a:lvl9pPr marL="3901562" indent="0" algn="ctr">
              <a:buNone/>
              <a:defRPr sz="1707"/>
            </a:lvl9pPr>
          </a:lstStyle>
          <a:p>
            <a:r>
              <a:rPr kumimoji="1" lang="ja-JP" altLang="en-US"/>
              <a:t>マスター サブタイトルの書式設定</a:t>
            </a:r>
          </a:p>
        </p:txBody>
      </p:sp>
      <p:sp>
        <p:nvSpPr>
          <p:cNvPr id="4" name="日付プレースホルダー 3"/>
          <p:cNvSpPr>
            <a:spLocks noGrp="1"/>
          </p:cNvSpPr>
          <p:nvPr>
            <p:ph type="dt" sz="half" idx="10"/>
          </p:nvPr>
        </p:nvSpPr>
        <p:spPr/>
        <p:txBody>
          <a:bodyPr/>
          <a:lstStyle/>
          <a:p>
            <a:fld id="{881E6E86-9C0A-4A2D-8618-9781F5C54702}" type="datetimeFigureOut">
              <a:rPr kumimoji="1" lang="ja-JP" altLang="en-US" smtClean="0"/>
              <a:t>2021/8/23</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004E919F-88F7-4BB0-AC89-BD75B24D6DDB}" type="slidenum">
              <a:rPr kumimoji="1" lang="ja-JP" altLang="en-US" smtClean="0"/>
              <a:t>‹#›</a:t>
            </a:fld>
            <a:endParaRPr kumimoji="1" lang="ja-JP" altLang="en-US"/>
          </a:p>
        </p:txBody>
      </p:sp>
    </p:spTree>
    <p:extLst>
      <p:ext uri="{BB962C8B-B14F-4D97-AF65-F5344CB8AC3E}">
        <p14:creationId xmlns:p14="http://schemas.microsoft.com/office/powerpoint/2010/main" val="247296990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コンテンツ プレースホルダー 2"/>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881E6E86-9C0A-4A2D-8618-9781F5C54702}" type="datetimeFigureOut">
              <a:rPr kumimoji="1" lang="ja-JP" altLang="en-US" smtClean="0"/>
              <a:t>2021/8/23</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004E919F-88F7-4BB0-AC89-BD75B24D6DDB}" type="slidenum">
              <a:rPr kumimoji="1" lang="ja-JP" altLang="en-US" smtClean="0"/>
              <a:t>‹#›</a:t>
            </a:fld>
            <a:endParaRPr kumimoji="1" lang="ja-JP" altLang="en-US"/>
          </a:p>
        </p:txBody>
      </p:sp>
    </p:spTree>
    <p:extLst>
      <p:ext uri="{BB962C8B-B14F-4D97-AF65-F5344CB8AC3E}">
        <p14:creationId xmlns:p14="http://schemas.microsoft.com/office/powerpoint/2010/main" val="274345749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887307" y="2431628"/>
            <a:ext cx="11216640" cy="4057226"/>
          </a:xfrm>
        </p:spPr>
        <p:txBody>
          <a:bodyPr anchor="b"/>
          <a:lstStyle>
            <a:lvl1pPr>
              <a:defRPr sz="6400"/>
            </a:lvl1pPr>
          </a:lstStyle>
          <a:p>
            <a:r>
              <a:rPr kumimoji="1" lang="ja-JP" altLang="en-US"/>
              <a:t>マスター タイトルの書式設定</a:t>
            </a:r>
          </a:p>
        </p:txBody>
      </p:sp>
      <p:sp>
        <p:nvSpPr>
          <p:cNvPr id="3" name="テキスト プレースホルダー 2"/>
          <p:cNvSpPr>
            <a:spLocks noGrp="1"/>
          </p:cNvSpPr>
          <p:nvPr>
            <p:ph type="body" idx="1"/>
          </p:nvPr>
        </p:nvSpPr>
        <p:spPr>
          <a:xfrm>
            <a:off x="887307" y="6527237"/>
            <a:ext cx="11216640" cy="2133599"/>
          </a:xfrm>
        </p:spPr>
        <p:txBody>
          <a:bodyPr/>
          <a:lstStyle>
            <a:lvl1pPr marL="0" indent="0">
              <a:buNone/>
              <a:defRPr sz="2560">
                <a:solidFill>
                  <a:schemeClr val="tx1">
                    <a:tint val="75000"/>
                  </a:schemeClr>
                </a:solidFill>
              </a:defRPr>
            </a:lvl1pPr>
            <a:lvl2pPr marL="487695" indent="0">
              <a:buNone/>
              <a:defRPr sz="2133">
                <a:solidFill>
                  <a:schemeClr val="tx1">
                    <a:tint val="75000"/>
                  </a:schemeClr>
                </a:solidFill>
              </a:defRPr>
            </a:lvl2pPr>
            <a:lvl3pPr marL="975390" indent="0">
              <a:buNone/>
              <a:defRPr sz="1920">
                <a:solidFill>
                  <a:schemeClr val="tx1">
                    <a:tint val="75000"/>
                  </a:schemeClr>
                </a:solidFill>
              </a:defRPr>
            </a:lvl3pPr>
            <a:lvl4pPr marL="1463086" indent="0">
              <a:buNone/>
              <a:defRPr sz="1707">
                <a:solidFill>
                  <a:schemeClr val="tx1">
                    <a:tint val="75000"/>
                  </a:schemeClr>
                </a:solidFill>
              </a:defRPr>
            </a:lvl4pPr>
            <a:lvl5pPr marL="1950781" indent="0">
              <a:buNone/>
              <a:defRPr sz="1707">
                <a:solidFill>
                  <a:schemeClr val="tx1">
                    <a:tint val="75000"/>
                  </a:schemeClr>
                </a:solidFill>
              </a:defRPr>
            </a:lvl5pPr>
            <a:lvl6pPr marL="2438476" indent="0">
              <a:buNone/>
              <a:defRPr sz="1707">
                <a:solidFill>
                  <a:schemeClr val="tx1">
                    <a:tint val="75000"/>
                  </a:schemeClr>
                </a:solidFill>
              </a:defRPr>
            </a:lvl6pPr>
            <a:lvl7pPr marL="2926171" indent="0">
              <a:buNone/>
              <a:defRPr sz="1707">
                <a:solidFill>
                  <a:schemeClr val="tx1">
                    <a:tint val="75000"/>
                  </a:schemeClr>
                </a:solidFill>
              </a:defRPr>
            </a:lvl7pPr>
            <a:lvl8pPr marL="3413867" indent="0">
              <a:buNone/>
              <a:defRPr sz="1707">
                <a:solidFill>
                  <a:schemeClr val="tx1">
                    <a:tint val="75000"/>
                  </a:schemeClr>
                </a:solidFill>
              </a:defRPr>
            </a:lvl8pPr>
            <a:lvl9pPr marL="3901562" indent="0">
              <a:buNone/>
              <a:defRPr sz="1707">
                <a:solidFill>
                  <a:schemeClr val="tx1">
                    <a:tint val="75000"/>
                  </a:schemeClr>
                </a:solidFill>
              </a:defRPr>
            </a:lvl9pPr>
          </a:lstStyle>
          <a:p>
            <a:pPr lvl="0"/>
            <a:r>
              <a:rPr kumimoji="1" lang="ja-JP" altLang="en-US"/>
              <a:t>マスター テキストの書式設定</a:t>
            </a:r>
          </a:p>
        </p:txBody>
      </p:sp>
      <p:sp>
        <p:nvSpPr>
          <p:cNvPr id="4" name="日付プレースホルダー 3"/>
          <p:cNvSpPr>
            <a:spLocks noGrp="1"/>
          </p:cNvSpPr>
          <p:nvPr>
            <p:ph type="dt" sz="half" idx="10"/>
          </p:nvPr>
        </p:nvSpPr>
        <p:spPr/>
        <p:txBody>
          <a:bodyPr/>
          <a:lstStyle/>
          <a:p>
            <a:fld id="{881E6E86-9C0A-4A2D-8618-9781F5C54702}" type="datetimeFigureOut">
              <a:rPr kumimoji="1" lang="ja-JP" altLang="en-US" smtClean="0"/>
              <a:t>2021/8/23</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004E919F-88F7-4BB0-AC89-BD75B24D6DDB}" type="slidenum">
              <a:rPr kumimoji="1" lang="ja-JP" altLang="en-US" smtClean="0"/>
              <a:t>‹#›</a:t>
            </a:fld>
            <a:endParaRPr kumimoji="1" lang="ja-JP" altLang="en-US"/>
          </a:p>
        </p:txBody>
      </p:sp>
    </p:spTree>
    <p:extLst>
      <p:ext uri="{BB962C8B-B14F-4D97-AF65-F5344CB8AC3E}">
        <p14:creationId xmlns:p14="http://schemas.microsoft.com/office/powerpoint/2010/main" val="364948709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コンテンツ プレースホルダー 2"/>
          <p:cNvSpPr>
            <a:spLocks noGrp="1"/>
          </p:cNvSpPr>
          <p:nvPr>
            <p:ph sz="half" idx="1"/>
          </p:nvPr>
        </p:nvSpPr>
        <p:spPr>
          <a:xfrm>
            <a:off x="894080" y="2596444"/>
            <a:ext cx="5527040" cy="618857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p:cNvSpPr>
            <a:spLocks noGrp="1"/>
          </p:cNvSpPr>
          <p:nvPr>
            <p:ph sz="half" idx="2"/>
          </p:nvPr>
        </p:nvSpPr>
        <p:spPr>
          <a:xfrm>
            <a:off x="6583680" y="2596444"/>
            <a:ext cx="5527040" cy="618857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p:cNvSpPr>
            <a:spLocks noGrp="1"/>
          </p:cNvSpPr>
          <p:nvPr>
            <p:ph type="dt" sz="half" idx="10"/>
          </p:nvPr>
        </p:nvSpPr>
        <p:spPr/>
        <p:txBody>
          <a:bodyPr/>
          <a:lstStyle/>
          <a:p>
            <a:fld id="{881E6E86-9C0A-4A2D-8618-9781F5C54702}" type="datetimeFigureOut">
              <a:rPr kumimoji="1" lang="ja-JP" altLang="en-US" smtClean="0"/>
              <a:t>2021/8/23</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004E919F-88F7-4BB0-AC89-BD75B24D6DDB}" type="slidenum">
              <a:rPr kumimoji="1" lang="ja-JP" altLang="en-US" smtClean="0"/>
              <a:t>‹#›</a:t>
            </a:fld>
            <a:endParaRPr kumimoji="1" lang="ja-JP" altLang="en-US"/>
          </a:p>
        </p:txBody>
      </p:sp>
    </p:spTree>
    <p:extLst>
      <p:ext uri="{BB962C8B-B14F-4D97-AF65-F5344CB8AC3E}">
        <p14:creationId xmlns:p14="http://schemas.microsoft.com/office/powerpoint/2010/main" val="19591031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제목 및 사진 대체">
    <p:spTree>
      <p:nvGrpSpPr>
        <p:cNvPr id="1" name=""/>
        <p:cNvGrpSpPr/>
        <p:nvPr/>
      </p:nvGrpSpPr>
      <p:grpSpPr>
        <a:xfrm>
          <a:off x="0" y="0"/>
          <a:ext cx="0" cy="0"/>
          <a:chOff x="0" y="0"/>
          <a:chExt cx="0" cy="0"/>
        </a:xfrm>
      </p:grpSpPr>
      <p:sp>
        <p:nvSpPr>
          <p:cNvPr id="32" name="910457886_1434x1669.jpeg"/>
          <p:cNvSpPr>
            <a:spLocks noGrp="1"/>
          </p:cNvSpPr>
          <p:nvPr>
            <p:ph type="pic" idx="21"/>
          </p:nvPr>
        </p:nvSpPr>
        <p:spPr>
          <a:xfrm>
            <a:off x="5319128" y="495298"/>
            <a:ext cx="7543802" cy="8780060"/>
          </a:xfrm>
          <a:prstGeom prst="rect">
            <a:avLst/>
          </a:prstGeom>
        </p:spPr>
        <p:txBody>
          <a:bodyPr lIns="91439" tIns="45719" rIns="91439" bIns="45719">
            <a:noAutofit/>
          </a:bodyPr>
          <a:lstStyle/>
          <a:p>
            <a:endParaRPr/>
          </a:p>
        </p:txBody>
      </p:sp>
      <p:sp>
        <p:nvSpPr>
          <p:cNvPr id="33" name="본문 첫 번째 줄…"/>
          <p:cNvSpPr txBox="1">
            <a:spLocks noGrp="1"/>
          </p:cNvSpPr>
          <p:nvPr>
            <p:ph type="body" sz="quarter" idx="1" hasCustomPrompt="1"/>
          </p:nvPr>
        </p:nvSpPr>
        <p:spPr>
          <a:xfrm>
            <a:off x="698500" y="5003800"/>
            <a:ext cx="5105400" cy="4044566"/>
          </a:xfrm>
          <a:prstGeom prst="rect">
            <a:avLst/>
          </a:prstGeom>
        </p:spPr>
        <p:txBody>
          <a:bodyPr/>
          <a:lstStyle>
            <a:lvl1pPr marL="0" indent="0" defTabSz="587022">
              <a:lnSpc>
                <a:spcPct val="100000"/>
              </a:lnSpc>
              <a:spcBef>
                <a:spcPts val="0"/>
              </a:spcBef>
              <a:buSzTx/>
              <a:buNone/>
              <a:defRPr sz="3800" b="1"/>
            </a:lvl1pPr>
            <a:lvl2pPr marL="0" indent="0" defTabSz="587022">
              <a:lnSpc>
                <a:spcPct val="100000"/>
              </a:lnSpc>
              <a:spcBef>
                <a:spcPts val="0"/>
              </a:spcBef>
              <a:buSzTx/>
              <a:buNone/>
              <a:defRPr sz="3800" b="1"/>
            </a:lvl2pPr>
            <a:lvl3pPr marL="0" indent="0" defTabSz="587022">
              <a:lnSpc>
                <a:spcPct val="100000"/>
              </a:lnSpc>
              <a:spcBef>
                <a:spcPts val="0"/>
              </a:spcBef>
              <a:buSzTx/>
              <a:buNone/>
              <a:defRPr sz="3800" b="1"/>
            </a:lvl3pPr>
            <a:lvl4pPr marL="0" indent="0" defTabSz="587022">
              <a:lnSpc>
                <a:spcPct val="100000"/>
              </a:lnSpc>
              <a:spcBef>
                <a:spcPts val="0"/>
              </a:spcBef>
              <a:buSzTx/>
              <a:buNone/>
              <a:defRPr sz="3800" b="1"/>
            </a:lvl4pPr>
            <a:lvl5pPr marL="0" indent="0" defTabSz="587022">
              <a:lnSpc>
                <a:spcPct val="100000"/>
              </a:lnSpc>
              <a:spcBef>
                <a:spcPts val="0"/>
              </a:spcBef>
              <a:buSzTx/>
              <a:buNone/>
              <a:defRPr sz="3800" b="1"/>
            </a:lvl5pPr>
          </a:lstStyle>
          <a:p>
            <a:r>
              <a:t>슬라이드 부제</a:t>
            </a:r>
          </a:p>
          <a:p>
            <a:pPr lvl="1"/>
            <a:endParaRPr/>
          </a:p>
          <a:p>
            <a:pPr lvl="2"/>
            <a:endParaRPr/>
          </a:p>
          <a:p>
            <a:pPr lvl="3"/>
            <a:endParaRPr/>
          </a:p>
          <a:p>
            <a:pPr lvl="4"/>
            <a:endParaRPr/>
          </a:p>
        </p:txBody>
      </p:sp>
      <p:sp>
        <p:nvSpPr>
          <p:cNvPr id="34" name="슬라이드 제목"/>
          <p:cNvSpPr txBox="1">
            <a:spLocks noGrp="1"/>
          </p:cNvSpPr>
          <p:nvPr>
            <p:ph type="title" hasCustomPrompt="1"/>
          </p:nvPr>
        </p:nvSpPr>
        <p:spPr>
          <a:xfrm>
            <a:off x="698500" y="692533"/>
            <a:ext cx="5105400" cy="4387467"/>
          </a:xfrm>
          <a:prstGeom prst="rect">
            <a:avLst/>
          </a:prstGeom>
        </p:spPr>
        <p:txBody>
          <a:bodyPr anchor="b"/>
          <a:lstStyle/>
          <a:p>
            <a:r>
              <a:t>슬라이드 제목</a:t>
            </a:r>
          </a:p>
        </p:txBody>
      </p:sp>
      <p:sp>
        <p:nvSpPr>
          <p:cNvPr id="35" name="슬라이드 번호"/>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895774" y="519290"/>
            <a:ext cx="11216640" cy="1885245"/>
          </a:xfrm>
        </p:spPr>
        <p:txBody>
          <a:bodyPr/>
          <a:lstStyle/>
          <a:p>
            <a:r>
              <a:rPr kumimoji="1" lang="ja-JP" altLang="en-US"/>
              <a:t>マスター タイトルの書式設定</a:t>
            </a:r>
          </a:p>
        </p:txBody>
      </p:sp>
      <p:sp>
        <p:nvSpPr>
          <p:cNvPr id="3" name="テキスト プレースホルダー 2"/>
          <p:cNvSpPr>
            <a:spLocks noGrp="1"/>
          </p:cNvSpPr>
          <p:nvPr>
            <p:ph type="body" idx="1"/>
          </p:nvPr>
        </p:nvSpPr>
        <p:spPr>
          <a:xfrm>
            <a:off x="895775" y="2390987"/>
            <a:ext cx="5501639" cy="1171786"/>
          </a:xfrm>
        </p:spPr>
        <p:txBody>
          <a:bodyPr anchor="b"/>
          <a:lstStyle>
            <a:lvl1pPr marL="0" indent="0">
              <a:buNone/>
              <a:defRPr sz="2560" b="1"/>
            </a:lvl1pPr>
            <a:lvl2pPr marL="487695" indent="0">
              <a:buNone/>
              <a:defRPr sz="2133" b="1"/>
            </a:lvl2pPr>
            <a:lvl3pPr marL="975390" indent="0">
              <a:buNone/>
              <a:defRPr sz="1920" b="1"/>
            </a:lvl3pPr>
            <a:lvl4pPr marL="1463086" indent="0">
              <a:buNone/>
              <a:defRPr sz="1707" b="1"/>
            </a:lvl4pPr>
            <a:lvl5pPr marL="1950781" indent="0">
              <a:buNone/>
              <a:defRPr sz="1707" b="1"/>
            </a:lvl5pPr>
            <a:lvl6pPr marL="2438476" indent="0">
              <a:buNone/>
              <a:defRPr sz="1707" b="1"/>
            </a:lvl6pPr>
            <a:lvl7pPr marL="2926171" indent="0">
              <a:buNone/>
              <a:defRPr sz="1707" b="1"/>
            </a:lvl7pPr>
            <a:lvl8pPr marL="3413867" indent="0">
              <a:buNone/>
              <a:defRPr sz="1707" b="1"/>
            </a:lvl8pPr>
            <a:lvl9pPr marL="3901562" indent="0">
              <a:buNone/>
              <a:defRPr sz="1707" b="1"/>
            </a:lvl9pPr>
          </a:lstStyle>
          <a:p>
            <a:pPr lvl="0"/>
            <a:r>
              <a:rPr kumimoji="1" lang="ja-JP" altLang="en-US"/>
              <a:t>マスター テキストの書式設定</a:t>
            </a:r>
          </a:p>
        </p:txBody>
      </p:sp>
      <p:sp>
        <p:nvSpPr>
          <p:cNvPr id="4" name="コンテンツ プレースホルダー 3"/>
          <p:cNvSpPr>
            <a:spLocks noGrp="1"/>
          </p:cNvSpPr>
          <p:nvPr>
            <p:ph sz="half" idx="2"/>
          </p:nvPr>
        </p:nvSpPr>
        <p:spPr>
          <a:xfrm>
            <a:off x="895775" y="3562773"/>
            <a:ext cx="5501639" cy="5240303"/>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p:cNvSpPr>
            <a:spLocks noGrp="1"/>
          </p:cNvSpPr>
          <p:nvPr>
            <p:ph type="body" sz="quarter" idx="3"/>
          </p:nvPr>
        </p:nvSpPr>
        <p:spPr>
          <a:xfrm>
            <a:off x="6583680" y="2390987"/>
            <a:ext cx="5528734" cy="1171786"/>
          </a:xfrm>
        </p:spPr>
        <p:txBody>
          <a:bodyPr anchor="b"/>
          <a:lstStyle>
            <a:lvl1pPr marL="0" indent="0">
              <a:buNone/>
              <a:defRPr sz="2560" b="1"/>
            </a:lvl1pPr>
            <a:lvl2pPr marL="487695" indent="0">
              <a:buNone/>
              <a:defRPr sz="2133" b="1"/>
            </a:lvl2pPr>
            <a:lvl3pPr marL="975390" indent="0">
              <a:buNone/>
              <a:defRPr sz="1920" b="1"/>
            </a:lvl3pPr>
            <a:lvl4pPr marL="1463086" indent="0">
              <a:buNone/>
              <a:defRPr sz="1707" b="1"/>
            </a:lvl4pPr>
            <a:lvl5pPr marL="1950781" indent="0">
              <a:buNone/>
              <a:defRPr sz="1707" b="1"/>
            </a:lvl5pPr>
            <a:lvl6pPr marL="2438476" indent="0">
              <a:buNone/>
              <a:defRPr sz="1707" b="1"/>
            </a:lvl6pPr>
            <a:lvl7pPr marL="2926171" indent="0">
              <a:buNone/>
              <a:defRPr sz="1707" b="1"/>
            </a:lvl7pPr>
            <a:lvl8pPr marL="3413867" indent="0">
              <a:buNone/>
              <a:defRPr sz="1707" b="1"/>
            </a:lvl8pPr>
            <a:lvl9pPr marL="3901562" indent="0">
              <a:buNone/>
              <a:defRPr sz="1707" b="1"/>
            </a:lvl9pPr>
          </a:lstStyle>
          <a:p>
            <a:pPr lvl="0"/>
            <a:r>
              <a:rPr kumimoji="1" lang="ja-JP" altLang="en-US"/>
              <a:t>マスター テキストの書式設定</a:t>
            </a:r>
          </a:p>
        </p:txBody>
      </p:sp>
      <p:sp>
        <p:nvSpPr>
          <p:cNvPr id="6" name="コンテンツ プレースホルダー 5"/>
          <p:cNvSpPr>
            <a:spLocks noGrp="1"/>
          </p:cNvSpPr>
          <p:nvPr>
            <p:ph sz="quarter" idx="4"/>
          </p:nvPr>
        </p:nvSpPr>
        <p:spPr>
          <a:xfrm>
            <a:off x="6583680" y="3562773"/>
            <a:ext cx="5528734" cy="5240303"/>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p:cNvSpPr>
            <a:spLocks noGrp="1"/>
          </p:cNvSpPr>
          <p:nvPr>
            <p:ph type="dt" sz="half" idx="10"/>
          </p:nvPr>
        </p:nvSpPr>
        <p:spPr/>
        <p:txBody>
          <a:bodyPr/>
          <a:lstStyle/>
          <a:p>
            <a:fld id="{881E6E86-9C0A-4A2D-8618-9781F5C54702}" type="datetimeFigureOut">
              <a:rPr kumimoji="1" lang="ja-JP" altLang="en-US" smtClean="0"/>
              <a:t>2021/8/23</a:t>
            </a:fld>
            <a:endParaRPr kumimoji="1" lang="ja-JP" altLang="en-US"/>
          </a:p>
        </p:txBody>
      </p:sp>
      <p:sp>
        <p:nvSpPr>
          <p:cNvPr id="8" name="フッター プレースホルダー 7"/>
          <p:cNvSpPr>
            <a:spLocks noGrp="1"/>
          </p:cNvSpPr>
          <p:nvPr>
            <p:ph type="ftr" sz="quarter" idx="11"/>
          </p:nvPr>
        </p:nvSpPr>
        <p:spPr/>
        <p:txBody>
          <a:bodyPr/>
          <a:lstStyle/>
          <a:p>
            <a:endParaRPr kumimoji="1" lang="ja-JP" altLang="en-US"/>
          </a:p>
        </p:txBody>
      </p:sp>
      <p:sp>
        <p:nvSpPr>
          <p:cNvPr id="9" name="スライド番号プレースホルダー 8"/>
          <p:cNvSpPr>
            <a:spLocks noGrp="1"/>
          </p:cNvSpPr>
          <p:nvPr>
            <p:ph type="sldNum" sz="quarter" idx="12"/>
          </p:nvPr>
        </p:nvSpPr>
        <p:spPr/>
        <p:txBody>
          <a:bodyPr/>
          <a:lstStyle/>
          <a:p>
            <a:fld id="{004E919F-88F7-4BB0-AC89-BD75B24D6DDB}" type="slidenum">
              <a:rPr kumimoji="1" lang="ja-JP" altLang="en-US" smtClean="0"/>
              <a:t>‹#›</a:t>
            </a:fld>
            <a:endParaRPr kumimoji="1" lang="ja-JP" altLang="en-US"/>
          </a:p>
        </p:txBody>
      </p:sp>
    </p:spTree>
    <p:extLst>
      <p:ext uri="{BB962C8B-B14F-4D97-AF65-F5344CB8AC3E}">
        <p14:creationId xmlns:p14="http://schemas.microsoft.com/office/powerpoint/2010/main" val="63042099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日付プレースホルダー 2"/>
          <p:cNvSpPr>
            <a:spLocks noGrp="1"/>
          </p:cNvSpPr>
          <p:nvPr>
            <p:ph type="dt" sz="half" idx="10"/>
          </p:nvPr>
        </p:nvSpPr>
        <p:spPr/>
        <p:txBody>
          <a:bodyPr/>
          <a:lstStyle/>
          <a:p>
            <a:fld id="{881E6E86-9C0A-4A2D-8618-9781F5C54702}" type="datetimeFigureOut">
              <a:rPr kumimoji="1" lang="ja-JP" altLang="en-US" smtClean="0"/>
              <a:t>2021/8/23</a:t>
            </a:fld>
            <a:endParaRPr kumimoji="1" lang="ja-JP" altLang="en-US"/>
          </a:p>
        </p:txBody>
      </p:sp>
      <p:sp>
        <p:nvSpPr>
          <p:cNvPr id="4" name="フッター プレースホルダー 3"/>
          <p:cNvSpPr>
            <a:spLocks noGrp="1"/>
          </p:cNvSpPr>
          <p:nvPr>
            <p:ph type="ftr" sz="quarter" idx="11"/>
          </p:nvPr>
        </p:nvSpPr>
        <p:spPr/>
        <p:txBody>
          <a:bodyPr/>
          <a:lstStyle/>
          <a:p>
            <a:endParaRPr kumimoji="1" lang="ja-JP" altLang="en-US"/>
          </a:p>
        </p:txBody>
      </p:sp>
      <p:sp>
        <p:nvSpPr>
          <p:cNvPr id="5" name="スライド番号プレースホルダー 4"/>
          <p:cNvSpPr>
            <a:spLocks noGrp="1"/>
          </p:cNvSpPr>
          <p:nvPr>
            <p:ph type="sldNum" sz="quarter" idx="12"/>
          </p:nvPr>
        </p:nvSpPr>
        <p:spPr/>
        <p:txBody>
          <a:bodyPr/>
          <a:lstStyle/>
          <a:p>
            <a:fld id="{004E919F-88F7-4BB0-AC89-BD75B24D6DDB}" type="slidenum">
              <a:rPr kumimoji="1" lang="ja-JP" altLang="en-US" smtClean="0"/>
              <a:t>‹#›</a:t>
            </a:fld>
            <a:endParaRPr kumimoji="1" lang="ja-JP" altLang="en-US"/>
          </a:p>
        </p:txBody>
      </p:sp>
    </p:spTree>
    <p:extLst>
      <p:ext uri="{BB962C8B-B14F-4D97-AF65-F5344CB8AC3E}">
        <p14:creationId xmlns:p14="http://schemas.microsoft.com/office/powerpoint/2010/main" val="247618253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fld id="{881E6E86-9C0A-4A2D-8618-9781F5C54702}" type="datetimeFigureOut">
              <a:rPr kumimoji="1" lang="ja-JP" altLang="en-US" smtClean="0"/>
              <a:t>2021/8/23</a:t>
            </a:fld>
            <a:endParaRPr kumimoji="1" lang="ja-JP" altLang="en-US"/>
          </a:p>
        </p:txBody>
      </p:sp>
      <p:sp>
        <p:nvSpPr>
          <p:cNvPr id="3" name="フッター プレースホルダー 2"/>
          <p:cNvSpPr>
            <a:spLocks noGrp="1"/>
          </p:cNvSpPr>
          <p:nvPr>
            <p:ph type="ftr" sz="quarter" idx="1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004E919F-88F7-4BB0-AC89-BD75B24D6DDB}" type="slidenum">
              <a:rPr kumimoji="1" lang="ja-JP" altLang="en-US" smtClean="0"/>
              <a:t>‹#›</a:t>
            </a:fld>
            <a:endParaRPr kumimoji="1" lang="ja-JP" altLang="en-US"/>
          </a:p>
        </p:txBody>
      </p:sp>
    </p:spTree>
    <p:extLst>
      <p:ext uri="{BB962C8B-B14F-4D97-AF65-F5344CB8AC3E}">
        <p14:creationId xmlns:p14="http://schemas.microsoft.com/office/powerpoint/2010/main" val="33315169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895774" y="650240"/>
            <a:ext cx="4194386" cy="2275840"/>
          </a:xfrm>
        </p:spPr>
        <p:txBody>
          <a:bodyPr anchor="b"/>
          <a:lstStyle>
            <a:lvl1pPr>
              <a:defRPr sz="3413"/>
            </a:lvl1pPr>
          </a:lstStyle>
          <a:p>
            <a:r>
              <a:rPr kumimoji="1" lang="ja-JP" altLang="en-US"/>
              <a:t>マスター タイトルの書式設定</a:t>
            </a:r>
          </a:p>
        </p:txBody>
      </p:sp>
      <p:sp>
        <p:nvSpPr>
          <p:cNvPr id="3" name="コンテンツ プレースホルダー 2"/>
          <p:cNvSpPr>
            <a:spLocks noGrp="1"/>
          </p:cNvSpPr>
          <p:nvPr>
            <p:ph idx="1"/>
          </p:nvPr>
        </p:nvSpPr>
        <p:spPr>
          <a:xfrm>
            <a:off x="5528734" y="1404338"/>
            <a:ext cx="6583680" cy="6931378"/>
          </a:xfrm>
        </p:spPr>
        <p:txBody>
          <a:bodyPr/>
          <a:lstStyle>
            <a:lvl1pPr>
              <a:defRPr sz="3413"/>
            </a:lvl1pPr>
            <a:lvl2pPr>
              <a:defRPr sz="2987"/>
            </a:lvl2pPr>
            <a:lvl3pPr>
              <a:defRPr sz="2560"/>
            </a:lvl3pPr>
            <a:lvl4pPr>
              <a:defRPr sz="2133"/>
            </a:lvl4pPr>
            <a:lvl5pPr>
              <a:defRPr sz="2133"/>
            </a:lvl5pPr>
            <a:lvl6pPr>
              <a:defRPr sz="2133"/>
            </a:lvl6pPr>
            <a:lvl7pPr>
              <a:defRPr sz="2133"/>
            </a:lvl7pPr>
            <a:lvl8pPr>
              <a:defRPr sz="2133"/>
            </a:lvl8pPr>
            <a:lvl9pPr>
              <a:defRPr sz="2133"/>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p:cNvSpPr>
            <a:spLocks noGrp="1"/>
          </p:cNvSpPr>
          <p:nvPr>
            <p:ph type="body" sz="half" idx="2"/>
          </p:nvPr>
        </p:nvSpPr>
        <p:spPr>
          <a:xfrm>
            <a:off x="895774" y="2926080"/>
            <a:ext cx="4194386" cy="5420925"/>
          </a:xfrm>
        </p:spPr>
        <p:txBody>
          <a:bodyPr/>
          <a:lstStyle>
            <a:lvl1pPr marL="0" indent="0">
              <a:buNone/>
              <a:defRPr sz="1707"/>
            </a:lvl1pPr>
            <a:lvl2pPr marL="487695" indent="0">
              <a:buNone/>
              <a:defRPr sz="1493"/>
            </a:lvl2pPr>
            <a:lvl3pPr marL="975390" indent="0">
              <a:buNone/>
              <a:defRPr sz="1280"/>
            </a:lvl3pPr>
            <a:lvl4pPr marL="1463086" indent="0">
              <a:buNone/>
              <a:defRPr sz="1067"/>
            </a:lvl4pPr>
            <a:lvl5pPr marL="1950781" indent="0">
              <a:buNone/>
              <a:defRPr sz="1067"/>
            </a:lvl5pPr>
            <a:lvl6pPr marL="2438476" indent="0">
              <a:buNone/>
              <a:defRPr sz="1067"/>
            </a:lvl6pPr>
            <a:lvl7pPr marL="2926171" indent="0">
              <a:buNone/>
              <a:defRPr sz="1067"/>
            </a:lvl7pPr>
            <a:lvl8pPr marL="3413867" indent="0">
              <a:buNone/>
              <a:defRPr sz="1067"/>
            </a:lvl8pPr>
            <a:lvl9pPr marL="3901562" indent="0">
              <a:buNone/>
              <a:defRPr sz="1067"/>
            </a:lvl9pPr>
          </a:lstStyle>
          <a:p>
            <a:pPr lvl="0"/>
            <a:r>
              <a:rPr kumimoji="1" lang="ja-JP" altLang="en-US"/>
              <a:t>マスター テキストの書式設定</a:t>
            </a:r>
          </a:p>
        </p:txBody>
      </p:sp>
      <p:sp>
        <p:nvSpPr>
          <p:cNvPr id="5" name="日付プレースホルダー 4"/>
          <p:cNvSpPr>
            <a:spLocks noGrp="1"/>
          </p:cNvSpPr>
          <p:nvPr>
            <p:ph type="dt" sz="half" idx="10"/>
          </p:nvPr>
        </p:nvSpPr>
        <p:spPr/>
        <p:txBody>
          <a:bodyPr/>
          <a:lstStyle/>
          <a:p>
            <a:fld id="{881E6E86-9C0A-4A2D-8618-9781F5C54702}" type="datetimeFigureOut">
              <a:rPr kumimoji="1" lang="ja-JP" altLang="en-US" smtClean="0"/>
              <a:t>2021/8/23</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004E919F-88F7-4BB0-AC89-BD75B24D6DDB}" type="slidenum">
              <a:rPr kumimoji="1" lang="ja-JP" altLang="en-US" smtClean="0"/>
              <a:t>‹#›</a:t>
            </a:fld>
            <a:endParaRPr kumimoji="1" lang="ja-JP" altLang="en-US"/>
          </a:p>
        </p:txBody>
      </p:sp>
    </p:spTree>
    <p:extLst>
      <p:ext uri="{BB962C8B-B14F-4D97-AF65-F5344CB8AC3E}">
        <p14:creationId xmlns:p14="http://schemas.microsoft.com/office/powerpoint/2010/main" val="204172488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895774" y="650240"/>
            <a:ext cx="4194386" cy="2275840"/>
          </a:xfrm>
        </p:spPr>
        <p:txBody>
          <a:bodyPr anchor="b"/>
          <a:lstStyle>
            <a:lvl1pPr>
              <a:defRPr sz="3413"/>
            </a:lvl1pPr>
          </a:lstStyle>
          <a:p>
            <a:r>
              <a:rPr kumimoji="1" lang="ja-JP" altLang="en-US"/>
              <a:t>マスター タイトルの書式設定</a:t>
            </a:r>
          </a:p>
        </p:txBody>
      </p:sp>
      <p:sp>
        <p:nvSpPr>
          <p:cNvPr id="3" name="図プレースホルダー 2"/>
          <p:cNvSpPr>
            <a:spLocks noGrp="1"/>
          </p:cNvSpPr>
          <p:nvPr>
            <p:ph type="pic" idx="1"/>
          </p:nvPr>
        </p:nvSpPr>
        <p:spPr>
          <a:xfrm>
            <a:off x="5528734" y="1404338"/>
            <a:ext cx="6583680" cy="6931378"/>
          </a:xfrm>
        </p:spPr>
        <p:txBody>
          <a:bodyPr/>
          <a:lstStyle>
            <a:lvl1pPr marL="0" indent="0">
              <a:buNone/>
              <a:defRPr sz="3413"/>
            </a:lvl1pPr>
            <a:lvl2pPr marL="487695" indent="0">
              <a:buNone/>
              <a:defRPr sz="2987"/>
            </a:lvl2pPr>
            <a:lvl3pPr marL="975390" indent="0">
              <a:buNone/>
              <a:defRPr sz="2560"/>
            </a:lvl3pPr>
            <a:lvl4pPr marL="1463086" indent="0">
              <a:buNone/>
              <a:defRPr sz="2133"/>
            </a:lvl4pPr>
            <a:lvl5pPr marL="1950781" indent="0">
              <a:buNone/>
              <a:defRPr sz="2133"/>
            </a:lvl5pPr>
            <a:lvl6pPr marL="2438476" indent="0">
              <a:buNone/>
              <a:defRPr sz="2133"/>
            </a:lvl6pPr>
            <a:lvl7pPr marL="2926171" indent="0">
              <a:buNone/>
              <a:defRPr sz="2133"/>
            </a:lvl7pPr>
            <a:lvl8pPr marL="3413867" indent="0">
              <a:buNone/>
              <a:defRPr sz="2133"/>
            </a:lvl8pPr>
            <a:lvl9pPr marL="3901562" indent="0">
              <a:buNone/>
              <a:defRPr sz="2133"/>
            </a:lvl9pPr>
          </a:lstStyle>
          <a:p>
            <a:endParaRPr kumimoji="1" lang="ja-JP" altLang="en-US"/>
          </a:p>
        </p:txBody>
      </p:sp>
      <p:sp>
        <p:nvSpPr>
          <p:cNvPr id="4" name="テキスト プレースホルダー 3"/>
          <p:cNvSpPr>
            <a:spLocks noGrp="1"/>
          </p:cNvSpPr>
          <p:nvPr>
            <p:ph type="body" sz="half" idx="2"/>
          </p:nvPr>
        </p:nvSpPr>
        <p:spPr>
          <a:xfrm>
            <a:off x="895774" y="2926080"/>
            <a:ext cx="4194386" cy="5420925"/>
          </a:xfrm>
        </p:spPr>
        <p:txBody>
          <a:bodyPr/>
          <a:lstStyle>
            <a:lvl1pPr marL="0" indent="0">
              <a:buNone/>
              <a:defRPr sz="1707"/>
            </a:lvl1pPr>
            <a:lvl2pPr marL="487695" indent="0">
              <a:buNone/>
              <a:defRPr sz="1493"/>
            </a:lvl2pPr>
            <a:lvl3pPr marL="975390" indent="0">
              <a:buNone/>
              <a:defRPr sz="1280"/>
            </a:lvl3pPr>
            <a:lvl4pPr marL="1463086" indent="0">
              <a:buNone/>
              <a:defRPr sz="1067"/>
            </a:lvl4pPr>
            <a:lvl5pPr marL="1950781" indent="0">
              <a:buNone/>
              <a:defRPr sz="1067"/>
            </a:lvl5pPr>
            <a:lvl6pPr marL="2438476" indent="0">
              <a:buNone/>
              <a:defRPr sz="1067"/>
            </a:lvl6pPr>
            <a:lvl7pPr marL="2926171" indent="0">
              <a:buNone/>
              <a:defRPr sz="1067"/>
            </a:lvl7pPr>
            <a:lvl8pPr marL="3413867" indent="0">
              <a:buNone/>
              <a:defRPr sz="1067"/>
            </a:lvl8pPr>
            <a:lvl9pPr marL="3901562" indent="0">
              <a:buNone/>
              <a:defRPr sz="1067"/>
            </a:lvl9pPr>
          </a:lstStyle>
          <a:p>
            <a:pPr lvl="0"/>
            <a:r>
              <a:rPr kumimoji="1" lang="ja-JP" altLang="en-US"/>
              <a:t>マスター テキストの書式設定</a:t>
            </a:r>
          </a:p>
        </p:txBody>
      </p:sp>
      <p:sp>
        <p:nvSpPr>
          <p:cNvPr id="5" name="日付プレースホルダー 4"/>
          <p:cNvSpPr>
            <a:spLocks noGrp="1"/>
          </p:cNvSpPr>
          <p:nvPr>
            <p:ph type="dt" sz="half" idx="10"/>
          </p:nvPr>
        </p:nvSpPr>
        <p:spPr/>
        <p:txBody>
          <a:bodyPr/>
          <a:lstStyle/>
          <a:p>
            <a:fld id="{881E6E86-9C0A-4A2D-8618-9781F5C54702}" type="datetimeFigureOut">
              <a:rPr kumimoji="1" lang="ja-JP" altLang="en-US" smtClean="0"/>
              <a:t>2021/8/23</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004E919F-88F7-4BB0-AC89-BD75B24D6DDB}" type="slidenum">
              <a:rPr kumimoji="1" lang="ja-JP" altLang="en-US" smtClean="0"/>
              <a:t>‹#›</a:t>
            </a:fld>
            <a:endParaRPr kumimoji="1" lang="ja-JP" altLang="en-US"/>
          </a:p>
        </p:txBody>
      </p:sp>
    </p:spTree>
    <p:extLst>
      <p:ext uri="{BB962C8B-B14F-4D97-AF65-F5344CB8AC3E}">
        <p14:creationId xmlns:p14="http://schemas.microsoft.com/office/powerpoint/2010/main" val="42999114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881E6E86-9C0A-4A2D-8618-9781F5C54702}" type="datetimeFigureOut">
              <a:rPr kumimoji="1" lang="ja-JP" altLang="en-US" smtClean="0"/>
              <a:t>2021/8/23</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004E919F-88F7-4BB0-AC89-BD75B24D6DDB}" type="slidenum">
              <a:rPr kumimoji="1" lang="ja-JP" altLang="en-US" smtClean="0"/>
              <a:t>‹#›</a:t>
            </a:fld>
            <a:endParaRPr kumimoji="1" lang="ja-JP" altLang="en-US"/>
          </a:p>
        </p:txBody>
      </p:sp>
    </p:spTree>
    <p:extLst>
      <p:ext uri="{BB962C8B-B14F-4D97-AF65-F5344CB8AC3E}">
        <p14:creationId xmlns:p14="http://schemas.microsoft.com/office/powerpoint/2010/main" val="115147859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9306560" y="519289"/>
            <a:ext cx="2804160" cy="8265725"/>
          </a:xfrm>
        </p:spPr>
        <p:txBody>
          <a:bodyPr vert="eaVert"/>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a:xfrm>
            <a:off x="894080" y="519289"/>
            <a:ext cx="8249920" cy="8265725"/>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881E6E86-9C0A-4A2D-8618-9781F5C54702}" type="datetimeFigureOut">
              <a:rPr kumimoji="1" lang="ja-JP" altLang="en-US" smtClean="0"/>
              <a:t>2021/8/23</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004E919F-88F7-4BB0-AC89-BD75B24D6DDB}" type="slidenum">
              <a:rPr kumimoji="1" lang="ja-JP" altLang="en-US" smtClean="0"/>
              <a:t>‹#›</a:t>
            </a:fld>
            <a:endParaRPr kumimoji="1" lang="ja-JP" altLang="en-US"/>
          </a:p>
        </p:txBody>
      </p:sp>
    </p:spTree>
    <p:extLst>
      <p:ext uri="{BB962C8B-B14F-4D97-AF65-F5344CB8AC3E}">
        <p14:creationId xmlns:p14="http://schemas.microsoft.com/office/powerpoint/2010/main" val="2539465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제목 및 구분점">
    <p:spTree>
      <p:nvGrpSpPr>
        <p:cNvPr id="1" name=""/>
        <p:cNvGrpSpPr/>
        <p:nvPr/>
      </p:nvGrpSpPr>
      <p:grpSpPr>
        <a:xfrm>
          <a:off x="0" y="0"/>
          <a:ext cx="0" cy="0"/>
          <a:chOff x="0" y="0"/>
          <a:chExt cx="0" cy="0"/>
        </a:xfrm>
      </p:grpSpPr>
      <p:sp>
        <p:nvSpPr>
          <p:cNvPr id="42" name="본문 첫 번째 줄…"/>
          <p:cNvSpPr txBox="1">
            <a:spLocks noGrp="1"/>
          </p:cNvSpPr>
          <p:nvPr>
            <p:ph type="body" idx="1" hasCustomPrompt="1"/>
          </p:nvPr>
        </p:nvSpPr>
        <p:spPr>
          <a:prstGeom prst="rect">
            <a:avLst/>
          </a:prstGeom>
        </p:spPr>
        <p:txBody>
          <a:bodyPr/>
          <a:lstStyle/>
          <a:p>
            <a:r>
              <a:t>슬라이드 구분점 텍스트</a:t>
            </a:r>
          </a:p>
          <a:p>
            <a:pPr lvl="1"/>
            <a:endParaRPr/>
          </a:p>
          <a:p>
            <a:pPr lvl="2"/>
            <a:endParaRPr/>
          </a:p>
          <a:p>
            <a:pPr lvl="3"/>
            <a:endParaRPr/>
          </a:p>
          <a:p>
            <a:pPr lvl="4"/>
            <a:endParaRPr/>
          </a:p>
        </p:txBody>
      </p:sp>
      <p:sp>
        <p:nvSpPr>
          <p:cNvPr id="43" name="슬라이드 부제"/>
          <p:cNvSpPr txBox="1">
            <a:spLocks noGrp="1"/>
          </p:cNvSpPr>
          <p:nvPr>
            <p:ph type="body" sz="quarter" idx="21" hasCustomPrompt="1"/>
          </p:nvPr>
        </p:nvSpPr>
        <p:spPr>
          <a:xfrm>
            <a:off x="698499" y="1412977"/>
            <a:ext cx="11607803" cy="671804"/>
          </a:xfrm>
          <a:prstGeom prst="rect">
            <a:avLst/>
          </a:prstGeom>
        </p:spPr>
        <p:txBody>
          <a:bodyPr/>
          <a:lstStyle>
            <a:lvl1pPr marL="0" indent="0" defTabSz="545930">
              <a:lnSpc>
                <a:spcPct val="100000"/>
              </a:lnSpc>
              <a:spcBef>
                <a:spcPts val="0"/>
              </a:spcBef>
              <a:buSzTx/>
              <a:buNone/>
              <a:defRPr sz="3500" b="1"/>
            </a:lvl1pPr>
          </a:lstStyle>
          <a:p>
            <a:r>
              <a:t>슬라이드 부제</a:t>
            </a:r>
          </a:p>
        </p:txBody>
      </p:sp>
      <p:sp>
        <p:nvSpPr>
          <p:cNvPr id="44" name="슬라이드 제목"/>
          <p:cNvSpPr txBox="1">
            <a:spLocks noGrp="1"/>
          </p:cNvSpPr>
          <p:nvPr>
            <p:ph type="title" hasCustomPrompt="1"/>
          </p:nvPr>
        </p:nvSpPr>
        <p:spPr>
          <a:prstGeom prst="rect">
            <a:avLst/>
          </a:prstGeom>
        </p:spPr>
        <p:txBody>
          <a:bodyPr/>
          <a:lstStyle/>
          <a:p>
            <a:r>
              <a:t>슬라이드 제목</a:t>
            </a:r>
          </a:p>
        </p:txBody>
      </p:sp>
      <p:sp>
        <p:nvSpPr>
          <p:cNvPr id="45" name="슬라이드 번호"/>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구분점">
    <p:spTree>
      <p:nvGrpSpPr>
        <p:cNvPr id="1" name=""/>
        <p:cNvGrpSpPr/>
        <p:nvPr/>
      </p:nvGrpSpPr>
      <p:grpSpPr>
        <a:xfrm>
          <a:off x="0" y="0"/>
          <a:ext cx="0" cy="0"/>
          <a:chOff x="0" y="0"/>
          <a:chExt cx="0" cy="0"/>
        </a:xfrm>
      </p:grpSpPr>
      <p:sp>
        <p:nvSpPr>
          <p:cNvPr id="52" name="본문 첫 번째 줄…"/>
          <p:cNvSpPr txBox="1">
            <a:spLocks noGrp="1"/>
          </p:cNvSpPr>
          <p:nvPr>
            <p:ph type="body" idx="1" hasCustomPrompt="1"/>
          </p:nvPr>
        </p:nvSpPr>
        <p:spPr>
          <a:prstGeom prst="rect">
            <a:avLst/>
          </a:prstGeom>
        </p:spPr>
        <p:txBody>
          <a:bodyPr numCol="2" spcCol="589358"/>
          <a:lstStyle/>
          <a:p>
            <a:r>
              <a:t>슬라이드 구분점 텍스트</a:t>
            </a:r>
          </a:p>
          <a:p>
            <a:pPr lvl="1"/>
            <a:endParaRPr/>
          </a:p>
          <a:p>
            <a:pPr lvl="2"/>
            <a:endParaRPr/>
          </a:p>
          <a:p>
            <a:pPr lvl="3"/>
            <a:endParaRPr/>
          </a:p>
          <a:p>
            <a:pPr lvl="4"/>
            <a:endParaRPr/>
          </a:p>
        </p:txBody>
      </p:sp>
      <p:sp>
        <p:nvSpPr>
          <p:cNvPr id="53" name="슬라이드 번호"/>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제목, 구분점 및 사진">
    <p:spTree>
      <p:nvGrpSpPr>
        <p:cNvPr id="1" name=""/>
        <p:cNvGrpSpPr/>
        <p:nvPr/>
      </p:nvGrpSpPr>
      <p:grpSpPr>
        <a:xfrm>
          <a:off x="0" y="0"/>
          <a:ext cx="0" cy="0"/>
          <a:chOff x="0" y="0"/>
          <a:chExt cx="0" cy="0"/>
        </a:xfrm>
      </p:grpSpPr>
      <p:sp>
        <p:nvSpPr>
          <p:cNvPr id="60" name="660384004_1290x1720.jpeg"/>
          <p:cNvSpPr>
            <a:spLocks noGrp="1"/>
          </p:cNvSpPr>
          <p:nvPr>
            <p:ph type="pic" idx="21"/>
          </p:nvPr>
        </p:nvSpPr>
        <p:spPr>
          <a:xfrm>
            <a:off x="6172200" y="596900"/>
            <a:ext cx="6448425" cy="8597900"/>
          </a:xfrm>
          <a:prstGeom prst="rect">
            <a:avLst/>
          </a:prstGeom>
        </p:spPr>
        <p:txBody>
          <a:bodyPr lIns="91439" tIns="45719" rIns="91439" bIns="45719">
            <a:noAutofit/>
          </a:bodyPr>
          <a:lstStyle/>
          <a:p>
            <a:endParaRPr/>
          </a:p>
        </p:txBody>
      </p:sp>
      <p:sp>
        <p:nvSpPr>
          <p:cNvPr id="61" name="슬라이드 제목"/>
          <p:cNvSpPr txBox="1">
            <a:spLocks noGrp="1"/>
          </p:cNvSpPr>
          <p:nvPr>
            <p:ph type="title" hasCustomPrompt="1"/>
          </p:nvPr>
        </p:nvSpPr>
        <p:spPr>
          <a:xfrm>
            <a:off x="698500" y="444500"/>
            <a:ext cx="5105400" cy="1016000"/>
          </a:xfrm>
          <a:prstGeom prst="rect">
            <a:avLst/>
          </a:prstGeom>
        </p:spPr>
        <p:txBody>
          <a:bodyPr/>
          <a:lstStyle/>
          <a:p>
            <a:r>
              <a:t>슬라이드 제목</a:t>
            </a:r>
          </a:p>
        </p:txBody>
      </p:sp>
      <p:sp>
        <p:nvSpPr>
          <p:cNvPr id="62" name="본문 첫 번째 줄…"/>
          <p:cNvSpPr txBox="1">
            <a:spLocks noGrp="1"/>
          </p:cNvSpPr>
          <p:nvPr>
            <p:ph type="body" sz="quarter" idx="1" hasCustomPrompt="1"/>
          </p:nvPr>
        </p:nvSpPr>
        <p:spPr>
          <a:xfrm>
            <a:off x="698500" y="1412977"/>
            <a:ext cx="5105400" cy="671804"/>
          </a:xfrm>
          <a:prstGeom prst="rect">
            <a:avLst/>
          </a:prstGeom>
        </p:spPr>
        <p:txBody>
          <a:bodyPr/>
          <a:lstStyle>
            <a:lvl1pPr marL="0" indent="0" defTabSz="545930">
              <a:lnSpc>
                <a:spcPct val="100000"/>
              </a:lnSpc>
              <a:spcBef>
                <a:spcPts val="0"/>
              </a:spcBef>
              <a:buSzTx/>
              <a:buNone/>
              <a:defRPr sz="3500" b="1"/>
            </a:lvl1pPr>
            <a:lvl2pPr marL="825500" indent="-444500" defTabSz="545930">
              <a:lnSpc>
                <a:spcPct val="100000"/>
              </a:lnSpc>
              <a:spcBef>
                <a:spcPts val="0"/>
              </a:spcBef>
              <a:defRPr sz="3500" b="1"/>
            </a:lvl2pPr>
            <a:lvl3pPr marL="1206500" indent="-444500" defTabSz="545930">
              <a:lnSpc>
                <a:spcPct val="100000"/>
              </a:lnSpc>
              <a:spcBef>
                <a:spcPts val="0"/>
              </a:spcBef>
              <a:defRPr sz="3500" b="1"/>
            </a:lvl3pPr>
            <a:lvl4pPr marL="1587500" indent="-444500" defTabSz="545930">
              <a:lnSpc>
                <a:spcPct val="100000"/>
              </a:lnSpc>
              <a:spcBef>
                <a:spcPts val="0"/>
              </a:spcBef>
              <a:defRPr sz="3500" b="1"/>
            </a:lvl4pPr>
            <a:lvl5pPr marL="1968500" indent="-444500" defTabSz="545930">
              <a:lnSpc>
                <a:spcPct val="100000"/>
              </a:lnSpc>
              <a:spcBef>
                <a:spcPts val="0"/>
              </a:spcBef>
              <a:defRPr sz="3500" b="1"/>
            </a:lvl5pPr>
          </a:lstStyle>
          <a:p>
            <a:r>
              <a:t>슬라이드 부제</a:t>
            </a:r>
          </a:p>
          <a:p>
            <a:pPr lvl="1"/>
            <a:endParaRPr/>
          </a:p>
          <a:p>
            <a:pPr lvl="2"/>
            <a:endParaRPr/>
          </a:p>
          <a:p>
            <a:pPr lvl="3"/>
            <a:endParaRPr/>
          </a:p>
          <a:p>
            <a:pPr lvl="4"/>
            <a:endParaRPr/>
          </a:p>
        </p:txBody>
      </p:sp>
      <p:sp>
        <p:nvSpPr>
          <p:cNvPr id="63" name="본문 첫 번째 줄…"/>
          <p:cNvSpPr txBox="1">
            <a:spLocks noGrp="1"/>
          </p:cNvSpPr>
          <p:nvPr>
            <p:ph type="body" sz="half" idx="22" hasCustomPrompt="1"/>
          </p:nvPr>
        </p:nvSpPr>
        <p:spPr>
          <a:xfrm>
            <a:off x="698500" y="3480196"/>
            <a:ext cx="5105400" cy="5593162"/>
          </a:xfrm>
          <a:prstGeom prst="rect">
            <a:avLst/>
          </a:prstGeom>
        </p:spPr>
        <p:txBody>
          <a:bodyPr/>
          <a:lstStyle/>
          <a:p>
            <a:r>
              <a:t>슬라이드 구분점 텍스트</a:t>
            </a:r>
          </a:p>
        </p:txBody>
      </p:sp>
      <p:sp>
        <p:nvSpPr>
          <p:cNvPr id="64" name="슬라이드 번호"/>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섹션">
    <p:spTree>
      <p:nvGrpSpPr>
        <p:cNvPr id="1" name=""/>
        <p:cNvGrpSpPr/>
        <p:nvPr/>
      </p:nvGrpSpPr>
      <p:grpSpPr>
        <a:xfrm>
          <a:off x="0" y="0"/>
          <a:ext cx="0" cy="0"/>
          <a:chOff x="0" y="0"/>
          <a:chExt cx="0" cy="0"/>
        </a:xfrm>
      </p:grpSpPr>
      <p:sp>
        <p:nvSpPr>
          <p:cNvPr id="71" name="섹션 제목"/>
          <p:cNvSpPr txBox="1">
            <a:spLocks noGrp="1"/>
          </p:cNvSpPr>
          <p:nvPr>
            <p:ph type="title" hasCustomPrompt="1"/>
          </p:nvPr>
        </p:nvSpPr>
        <p:spPr>
          <a:xfrm>
            <a:off x="698500" y="3225800"/>
            <a:ext cx="11607800" cy="3302000"/>
          </a:xfrm>
          <a:prstGeom prst="rect">
            <a:avLst/>
          </a:prstGeom>
        </p:spPr>
        <p:txBody>
          <a:bodyPr anchor="ctr"/>
          <a:lstStyle>
            <a:lvl1pPr>
              <a:defRPr sz="8200" b="0" spc="-164">
                <a:latin typeface="Helvetica Neue Medium"/>
                <a:ea typeface="Helvetica Neue Medium"/>
                <a:cs typeface="Helvetica Neue Medium"/>
                <a:sym typeface="Helvetica Neue Medium"/>
              </a:defRPr>
            </a:lvl1pPr>
          </a:lstStyle>
          <a:p>
            <a:r>
              <a:t>섹션 제목</a:t>
            </a:r>
          </a:p>
        </p:txBody>
      </p:sp>
      <p:sp>
        <p:nvSpPr>
          <p:cNvPr id="72" name="슬라이드 번호"/>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제목 전용">
    <p:spTree>
      <p:nvGrpSpPr>
        <p:cNvPr id="1" name=""/>
        <p:cNvGrpSpPr/>
        <p:nvPr/>
      </p:nvGrpSpPr>
      <p:grpSpPr>
        <a:xfrm>
          <a:off x="0" y="0"/>
          <a:ext cx="0" cy="0"/>
          <a:chOff x="0" y="0"/>
          <a:chExt cx="0" cy="0"/>
        </a:xfrm>
      </p:grpSpPr>
      <p:sp>
        <p:nvSpPr>
          <p:cNvPr id="79" name="슬라이드 제목"/>
          <p:cNvSpPr txBox="1">
            <a:spLocks noGrp="1"/>
          </p:cNvSpPr>
          <p:nvPr>
            <p:ph type="title" hasCustomPrompt="1"/>
          </p:nvPr>
        </p:nvSpPr>
        <p:spPr>
          <a:prstGeom prst="rect">
            <a:avLst/>
          </a:prstGeom>
        </p:spPr>
        <p:txBody>
          <a:bodyPr/>
          <a:lstStyle/>
          <a:p>
            <a:r>
              <a:t>슬라이드 제목</a:t>
            </a:r>
          </a:p>
        </p:txBody>
      </p:sp>
      <p:sp>
        <p:nvSpPr>
          <p:cNvPr id="80" name="본문 첫 번째 줄…"/>
          <p:cNvSpPr txBox="1">
            <a:spLocks noGrp="1"/>
          </p:cNvSpPr>
          <p:nvPr>
            <p:ph type="body" sz="quarter" idx="1" hasCustomPrompt="1"/>
          </p:nvPr>
        </p:nvSpPr>
        <p:spPr>
          <a:xfrm>
            <a:off x="698500" y="1412977"/>
            <a:ext cx="11607801" cy="671804"/>
          </a:xfrm>
          <a:prstGeom prst="rect">
            <a:avLst/>
          </a:prstGeom>
        </p:spPr>
        <p:txBody>
          <a:bodyPr/>
          <a:lstStyle>
            <a:lvl1pPr marL="0" indent="0" defTabSz="545930">
              <a:lnSpc>
                <a:spcPct val="100000"/>
              </a:lnSpc>
              <a:spcBef>
                <a:spcPts val="0"/>
              </a:spcBef>
              <a:buSzTx/>
              <a:buNone/>
              <a:defRPr sz="3500" b="1"/>
            </a:lvl1pPr>
            <a:lvl2pPr marL="825500" indent="-444500" defTabSz="545930">
              <a:lnSpc>
                <a:spcPct val="100000"/>
              </a:lnSpc>
              <a:spcBef>
                <a:spcPts val="0"/>
              </a:spcBef>
              <a:defRPr sz="3500" b="1"/>
            </a:lvl2pPr>
            <a:lvl3pPr marL="1206500" indent="-444500" defTabSz="545930">
              <a:lnSpc>
                <a:spcPct val="100000"/>
              </a:lnSpc>
              <a:spcBef>
                <a:spcPts val="0"/>
              </a:spcBef>
              <a:defRPr sz="3500" b="1"/>
            </a:lvl3pPr>
            <a:lvl4pPr marL="1587500" indent="-444500" defTabSz="545930">
              <a:lnSpc>
                <a:spcPct val="100000"/>
              </a:lnSpc>
              <a:spcBef>
                <a:spcPts val="0"/>
              </a:spcBef>
              <a:defRPr sz="3500" b="1"/>
            </a:lvl4pPr>
            <a:lvl5pPr marL="1968500" indent="-444500" defTabSz="545930">
              <a:lnSpc>
                <a:spcPct val="100000"/>
              </a:lnSpc>
              <a:spcBef>
                <a:spcPts val="0"/>
              </a:spcBef>
              <a:defRPr sz="3500" b="1"/>
            </a:lvl5pPr>
          </a:lstStyle>
          <a:p>
            <a:r>
              <a:t>슬라이드 부제</a:t>
            </a:r>
          </a:p>
          <a:p>
            <a:pPr lvl="1"/>
            <a:endParaRPr/>
          </a:p>
          <a:p>
            <a:pPr lvl="2"/>
            <a:endParaRPr/>
          </a:p>
          <a:p>
            <a:pPr lvl="3"/>
            <a:endParaRPr/>
          </a:p>
          <a:p>
            <a:pPr lvl="4"/>
            <a:endParaRPr/>
          </a:p>
        </p:txBody>
      </p:sp>
      <p:sp>
        <p:nvSpPr>
          <p:cNvPr id="81" name="슬라이드 번호"/>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의제">
    <p:spTree>
      <p:nvGrpSpPr>
        <p:cNvPr id="1" name=""/>
        <p:cNvGrpSpPr/>
        <p:nvPr/>
      </p:nvGrpSpPr>
      <p:grpSpPr>
        <a:xfrm>
          <a:off x="0" y="0"/>
          <a:ext cx="0" cy="0"/>
          <a:chOff x="0" y="0"/>
          <a:chExt cx="0" cy="0"/>
        </a:xfrm>
      </p:grpSpPr>
      <p:sp>
        <p:nvSpPr>
          <p:cNvPr id="88" name="의제 제목"/>
          <p:cNvSpPr txBox="1">
            <a:spLocks noGrp="1"/>
          </p:cNvSpPr>
          <p:nvPr>
            <p:ph type="title" hasCustomPrompt="1"/>
          </p:nvPr>
        </p:nvSpPr>
        <p:spPr>
          <a:xfrm>
            <a:off x="698500" y="444500"/>
            <a:ext cx="11607800" cy="1016000"/>
          </a:xfrm>
          <a:prstGeom prst="rect">
            <a:avLst/>
          </a:prstGeom>
        </p:spPr>
        <p:txBody>
          <a:bodyPr/>
          <a:lstStyle/>
          <a:p>
            <a:r>
              <a:t>의제 제목</a:t>
            </a:r>
          </a:p>
        </p:txBody>
      </p:sp>
      <p:sp>
        <p:nvSpPr>
          <p:cNvPr id="89" name="본문 첫 번째 줄…"/>
          <p:cNvSpPr txBox="1">
            <a:spLocks noGrp="1"/>
          </p:cNvSpPr>
          <p:nvPr>
            <p:ph type="body" sz="quarter" idx="1" hasCustomPrompt="1"/>
          </p:nvPr>
        </p:nvSpPr>
        <p:spPr>
          <a:xfrm>
            <a:off x="698500" y="1409700"/>
            <a:ext cx="11607801" cy="671803"/>
          </a:xfrm>
          <a:prstGeom prst="rect">
            <a:avLst/>
          </a:prstGeom>
        </p:spPr>
        <p:txBody>
          <a:bodyPr/>
          <a:lstStyle>
            <a:lvl1pPr marL="0" indent="0" defTabSz="545930">
              <a:lnSpc>
                <a:spcPct val="100000"/>
              </a:lnSpc>
              <a:spcBef>
                <a:spcPts val="0"/>
              </a:spcBef>
              <a:buSzTx/>
              <a:buNone/>
              <a:defRPr sz="3500" b="1"/>
            </a:lvl1pPr>
            <a:lvl2pPr marL="825500" indent="-444500" defTabSz="545930">
              <a:lnSpc>
                <a:spcPct val="100000"/>
              </a:lnSpc>
              <a:spcBef>
                <a:spcPts val="0"/>
              </a:spcBef>
              <a:defRPr sz="3500" b="1"/>
            </a:lvl2pPr>
            <a:lvl3pPr marL="1206500" indent="-444500" defTabSz="545930">
              <a:lnSpc>
                <a:spcPct val="100000"/>
              </a:lnSpc>
              <a:spcBef>
                <a:spcPts val="0"/>
              </a:spcBef>
              <a:defRPr sz="3500" b="1"/>
            </a:lvl3pPr>
            <a:lvl4pPr marL="1587500" indent="-444500" defTabSz="545930">
              <a:lnSpc>
                <a:spcPct val="100000"/>
              </a:lnSpc>
              <a:spcBef>
                <a:spcPts val="0"/>
              </a:spcBef>
              <a:defRPr sz="3500" b="1"/>
            </a:lvl4pPr>
            <a:lvl5pPr marL="1968500" indent="-444500" defTabSz="545930">
              <a:lnSpc>
                <a:spcPct val="100000"/>
              </a:lnSpc>
              <a:spcBef>
                <a:spcPts val="0"/>
              </a:spcBef>
              <a:defRPr sz="3500" b="1"/>
            </a:lvl5pPr>
          </a:lstStyle>
          <a:p>
            <a:r>
              <a:t>의제 부제</a:t>
            </a:r>
          </a:p>
          <a:p>
            <a:pPr lvl="1"/>
            <a:endParaRPr/>
          </a:p>
          <a:p>
            <a:pPr lvl="2"/>
            <a:endParaRPr/>
          </a:p>
          <a:p>
            <a:pPr lvl="3"/>
            <a:endParaRPr/>
          </a:p>
          <a:p>
            <a:pPr lvl="4"/>
            <a:endParaRPr/>
          </a:p>
        </p:txBody>
      </p:sp>
      <p:sp>
        <p:nvSpPr>
          <p:cNvPr id="90" name="본문 첫 번째 줄…"/>
          <p:cNvSpPr txBox="1">
            <a:spLocks noGrp="1"/>
          </p:cNvSpPr>
          <p:nvPr>
            <p:ph type="body" idx="21" hasCustomPrompt="1"/>
          </p:nvPr>
        </p:nvSpPr>
        <p:spPr>
          <a:prstGeom prst="rect">
            <a:avLst/>
          </a:prstGeom>
        </p:spPr>
        <p:txBody>
          <a:bodyPr/>
          <a:lstStyle>
            <a:lvl1pPr marL="0" indent="0">
              <a:spcBef>
                <a:spcPts val="1300"/>
              </a:spcBef>
              <a:buSzTx/>
              <a:buNone/>
              <a:defRPr sz="3800" spc="-100"/>
            </a:lvl1pPr>
          </a:lstStyle>
          <a:p>
            <a:r>
              <a:t>의제 주제</a:t>
            </a:r>
          </a:p>
        </p:txBody>
      </p:sp>
      <p:sp>
        <p:nvSpPr>
          <p:cNvPr id="91" name="슬라이드 번호"/>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내역서">
    <p:spTree>
      <p:nvGrpSpPr>
        <p:cNvPr id="1" name=""/>
        <p:cNvGrpSpPr/>
        <p:nvPr/>
      </p:nvGrpSpPr>
      <p:grpSpPr>
        <a:xfrm>
          <a:off x="0" y="0"/>
          <a:ext cx="0" cy="0"/>
          <a:chOff x="0" y="0"/>
          <a:chExt cx="0" cy="0"/>
        </a:xfrm>
      </p:grpSpPr>
      <p:sp>
        <p:nvSpPr>
          <p:cNvPr id="98" name="본문 첫 번째 줄…"/>
          <p:cNvSpPr txBox="1">
            <a:spLocks noGrp="1"/>
          </p:cNvSpPr>
          <p:nvPr>
            <p:ph type="body" sz="half" idx="1" hasCustomPrompt="1"/>
          </p:nvPr>
        </p:nvSpPr>
        <p:spPr>
          <a:xfrm>
            <a:off x="698500" y="3568700"/>
            <a:ext cx="11607800" cy="2617789"/>
          </a:xfrm>
          <a:prstGeom prst="rect">
            <a:avLst/>
          </a:prstGeom>
        </p:spPr>
        <p:txBody>
          <a:bodyPr anchor="ctr"/>
          <a:lstStyle>
            <a:lvl1pPr marL="0" indent="0" algn="ctr">
              <a:lnSpc>
                <a:spcPct val="80000"/>
              </a:lnSpc>
              <a:spcBef>
                <a:spcPts val="0"/>
              </a:spcBef>
              <a:buSzTx/>
              <a:buNone/>
              <a:defRPr sz="8200" spc="-164">
                <a:latin typeface="Helvetica Neue Medium"/>
                <a:ea typeface="Helvetica Neue Medium"/>
                <a:cs typeface="Helvetica Neue Medium"/>
                <a:sym typeface="Helvetica Neue Medium"/>
              </a:defRPr>
            </a:lvl1pPr>
            <a:lvl2pPr marL="0" indent="0" algn="ctr">
              <a:lnSpc>
                <a:spcPct val="80000"/>
              </a:lnSpc>
              <a:spcBef>
                <a:spcPts val="0"/>
              </a:spcBef>
              <a:buSzTx/>
              <a:buNone/>
              <a:defRPr sz="8200" spc="-164">
                <a:latin typeface="Helvetica Neue Medium"/>
                <a:ea typeface="Helvetica Neue Medium"/>
                <a:cs typeface="Helvetica Neue Medium"/>
                <a:sym typeface="Helvetica Neue Medium"/>
              </a:defRPr>
            </a:lvl2pPr>
            <a:lvl3pPr marL="0" indent="0" algn="ctr">
              <a:lnSpc>
                <a:spcPct val="80000"/>
              </a:lnSpc>
              <a:spcBef>
                <a:spcPts val="0"/>
              </a:spcBef>
              <a:buSzTx/>
              <a:buNone/>
              <a:defRPr sz="8200" spc="-164">
                <a:latin typeface="Helvetica Neue Medium"/>
                <a:ea typeface="Helvetica Neue Medium"/>
                <a:cs typeface="Helvetica Neue Medium"/>
                <a:sym typeface="Helvetica Neue Medium"/>
              </a:defRPr>
            </a:lvl3pPr>
            <a:lvl4pPr marL="0" indent="0" algn="ctr">
              <a:lnSpc>
                <a:spcPct val="80000"/>
              </a:lnSpc>
              <a:spcBef>
                <a:spcPts val="0"/>
              </a:spcBef>
              <a:buSzTx/>
              <a:buNone/>
              <a:defRPr sz="8200" spc="-164">
                <a:latin typeface="Helvetica Neue Medium"/>
                <a:ea typeface="Helvetica Neue Medium"/>
                <a:cs typeface="Helvetica Neue Medium"/>
                <a:sym typeface="Helvetica Neue Medium"/>
              </a:defRPr>
            </a:lvl4pPr>
            <a:lvl5pPr marL="0" indent="0" algn="ctr">
              <a:lnSpc>
                <a:spcPct val="80000"/>
              </a:lnSpc>
              <a:spcBef>
                <a:spcPts val="0"/>
              </a:spcBef>
              <a:buSzTx/>
              <a:buNone/>
              <a:defRPr sz="8200" spc="-164">
                <a:latin typeface="Helvetica Neue Medium"/>
                <a:ea typeface="Helvetica Neue Medium"/>
                <a:cs typeface="Helvetica Neue Medium"/>
                <a:sym typeface="Helvetica Neue Medium"/>
              </a:defRPr>
            </a:lvl5pPr>
          </a:lstStyle>
          <a:p>
            <a:r>
              <a:t>내역서</a:t>
            </a:r>
          </a:p>
          <a:p>
            <a:pPr lvl="1"/>
            <a:endParaRPr/>
          </a:p>
          <a:p>
            <a:pPr lvl="2"/>
            <a:endParaRPr/>
          </a:p>
          <a:p>
            <a:pPr lvl="3"/>
            <a:endParaRPr/>
          </a:p>
          <a:p>
            <a:pPr lvl="4"/>
            <a:endParaRPr/>
          </a:p>
        </p:txBody>
      </p:sp>
      <p:sp>
        <p:nvSpPr>
          <p:cNvPr id="99" name="슬라이드 번호"/>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theme" Target="../theme/theme2.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본문 첫 번째 줄…"/>
          <p:cNvSpPr txBox="1">
            <a:spLocks noGrp="1"/>
          </p:cNvSpPr>
          <p:nvPr>
            <p:ph type="body" idx="1" hasCustomPrompt="1"/>
          </p:nvPr>
        </p:nvSpPr>
        <p:spPr>
          <a:xfrm>
            <a:off x="698500" y="2959100"/>
            <a:ext cx="11607800" cy="60960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r>
              <a:t>슬라이드 구분점 텍스트</a:t>
            </a:r>
          </a:p>
          <a:p>
            <a:pPr lvl="1"/>
            <a:endParaRPr/>
          </a:p>
          <a:p>
            <a:pPr lvl="2"/>
            <a:endParaRPr/>
          </a:p>
          <a:p>
            <a:pPr lvl="3"/>
            <a:endParaRPr/>
          </a:p>
          <a:p>
            <a:pPr lvl="4"/>
            <a:endParaRPr/>
          </a:p>
        </p:txBody>
      </p:sp>
      <p:sp>
        <p:nvSpPr>
          <p:cNvPr id="3" name="슬라이드 제목"/>
          <p:cNvSpPr txBox="1">
            <a:spLocks noGrp="1"/>
          </p:cNvSpPr>
          <p:nvPr>
            <p:ph type="title" hasCustomPrompt="1"/>
          </p:nvPr>
        </p:nvSpPr>
        <p:spPr>
          <a:xfrm>
            <a:off x="698500" y="440266"/>
            <a:ext cx="11607800" cy="1016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r>
              <a:t>슬라이드 제목</a:t>
            </a:r>
          </a:p>
        </p:txBody>
      </p:sp>
      <p:sp>
        <p:nvSpPr>
          <p:cNvPr id="4" name="슬라이드 번호"/>
          <p:cNvSpPr txBox="1">
            <a:spLocks noGrp="1"/>
          </p:cNvSpPr>
          <p:nvPr>
            <p:ph type="sldNum" sz="quarter" idx="2"/>
          </p:nvPr>
        </p:nvSpPr>
        <p:spPr>
          <a:xfrm>
            <a:off x="6350067" y="9220201"/>
            <a:ext cx="297892" cy="287478"/>
          </a:xfrm>
          <a:prstGeom prst="rect">
            <a:avLst/>
          </a:prstGeom>
          <a:ln w="12700">
            <a:miter lim="400000"/>
          </a:ln>
        </p:spPr>
        <p:txBody>
          <a:bodyPr wrap="none" lIns="50800" tIns="50800" rIns="50800" bIns="50800" anchor="b">
            <a:spAutoFit/>
          </a:bodyPr>
          <a:lstStyle>
            <a:lvl1pPr defTabSz="584200">
              <a:defRPr sz="1300">
                <a:solidFill>
                  <a:srgbClr val="000000"/>
                </a:solidFil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 id="2147483664" r:id="rId15"/>
  </p:sldLayoutIdLst>
  <p:transition spd="med"/>
  <p:txStyles>
    <p:titleStyle>
      <a:lvl1pPr marL="0" marR="0" indent="0" algn="l" defTabSz="1733930" rtl="0" latinLnBrk="0">
        <a:lnSpc>
          <a:spcPct val="80000"/>
        </a:lnSpc>
        <a:spcBef>
          <a:spcPts val="0"/>
        </a:spcBef>
        <a:spcAft>
          <a:spcPts val="0"/>
        </a:spcAft>
        <a:buClrTx/>
        <a:buSzTx/>
        <a:buFontTx/>
        <a:buNone/>
        <a:tabLst/>
        <a:defRPr sz="6000" b="1" i="0" u="none" strike="noStrike" cap="none" spc="-119" baseline="0">
          <a:solidFill>
            <a:srgbClr val="000000"/>
          </a:solidFill>
          <a:uFillTx/>
          <a:latin typeface="Helvetica Neue"/>
          <a:ea typeface="Helvetica Neue"/>
          <a:cs typeface="Helvetica Neue"/>
          <a:sym typeface="Helvetica Neue"/>
        </a:defRPr>
      </a:lvl1pPr>
      <a:lvl2pPr marL="0" marR="0" indent="0" algn="l" defTabSz="1733930" rtl="0" latinLnBrk="0">
        <a:lnSpc>
          <a:spcPct val="80000"/>
        </a:lnSpc>
        <a:spcBef>
          <a:spcPts val="0"/>
        </a:spcBef>
        <a:spcAft>
          <a:spcPts val="0"/>
        </a:spcAft>
        <a:buClrTx/>
        <a:buSzTx/>
        <a:buFontTx/>
        <a:buNone/>
        <a:tabLst/>
        <a:defRPr sz="6000" b="1" i="0" u="none" strike="noStrike" cap="none" spc="-119" baseline="0">
          <a:solidFill>
            <a:srgbClr val="000000"/>
          </a:solidFill>
          <a:uFillTx/>
          <a:latin typeface="Helvetica Neue"/>
          <a:ea typeface="Helvetica Neue"/>
          <a:cs typeface="Helvetica Neue"/>
          <a:sym typeface="Helvetica Neue"/>
        </a:defRPr>
      </a:lvl2pPr>
      <a:lvl3pPr marL="0" marR="0" indent="0" algn="l" defTabSz="1733930" rtl="0" latinLnBrk="0">
        <a:lnSpc>
          <a:spcPct val="80000"/>
        </a:lnSpc>
        <a:spcBef>
          <a:spcPts val="0"/>
        </a:spcBef>
        <a:spcAft>
          <a:spcPts val="0"/>
        </a:spcAft>
        <a:buClrTx/>
        <a:buSzTx/>
        <a:buFontTx/>
        <a:buNone/>
        <a:tabLst/>
        <a:defRPr sz="6000" b="1" i="0" u="none" strike="noStrike" cap="none" spc="-119" baseline="0">
          <a:solidFill>
            <a:srgbClr val="000000"/>
          </a:solidFill>
          <a:uFillTx/>
          <a:latin typeface="Helvetica Neue"/>
          <a:ea typeface="Helvetica Neue"/>
          <a:cs typeface="Helvetica Neue"/>
          <a:sym typeface="Helvetica Neue"/>
        </a:defRPr>
      </a:lvl3pPr>
      <a:lvl4pPr marL="0" marR="0" indent="0" algn="l" defTabSz="1733930" rtl="0" latinLnBrk="0">
        <a:lnSpc>
          <a:spcPct val="80000"/>
        </a:lnSpc>
        <a:spcBef>
          <a:spcPts val="0"/>
        </a:spcBef>
        <a:spcAft>
          <a:spcPts val="0"/>
        </a:spcAft>
        <a:buClrTx/>
        <a:buSzTx/>
        <a:buFontTx/>
        <a:buNone/>
        <a:tabLst/>
        <a:defRPr sz="6000" b="1" i="0" u="none" strike="noStrike" cap="none" spc="-119" baseline="0">
          <a:solidFill>
            <a:srgbClr val="000000"/>
          </a:solidFill>
          <a:uFillTx/>
          <a:latin typeface="Helvetica Neue"/>
          <a:ea typeface="Helvetica Neue"/>
          <a:cs typeface="Helvetica Neue"/>
          <a:sym typeface="Helvetica Neue"/>
        </a:defRPr>
      </a:lvl4pPr>
      <a:lvl5pPr marL="0" marR="0" indent="0" algn="l" defTabSz="1733930" rtl="0" latinLnBrk="0">
        <a:lnSpc>
          <a:spcPct val="80000"/>
        </a:lnSpc>
        <a:spcBef>
          <a:spcPts val="0"/>
        </a:spcBef>
        <a:spcAft>
          <a:spcPts val="0"/>
        </a:spcAft>
        <a:buClrTx/>
        <a:buSzTx/>
        <a:buFontTx/>
        <a:buNone/>
        <a:tabLst/>
        <a:defRPr sz="6000" b="1" i="0" u="none" strike="noStrike" cap="none" spc="-119" baseline="0">
          <a:solidFill>
            <a:srgbClr val="000000"/>
          </a:solidFill>
          <a:uFillTx/>
          <a:latin typeface="Helvetica Neue"/>
          <a:ea typeface="Helvetica Neue"/>
          <a:cs typeface="Helvetica Neue"/>
          <a:sym typeface="Helvetica Neue"/>
        </a:defRPr>
      </a:lvl5pPr>
      <a:lvl6pPr marL="0" marR="0" indent="0" algn="l" defTabSz="1733930" rtl="0" latinLnBrk="0">
        <a:lnSpc>
          <a:spcPct val="80000"/>
        </a:lnSpc>
        <a:spcBef>
          <a:spcPts val="0"/>
        </a:spcBef>
        <a:spcAft>
          <a:spcPts val="0"/>
        </a:spcAft>
        <a:buClrTx/>
        <a:buSzTx/>
        <a:buFontTx/>
        <a:buNone/>
        <a:tabLst/>
        <a:defRPr sz="6000" b="1" i="0" u="none" strike="noStrike" cap="none" spc="-119" baseline="0">
          <a:solidFill>
            <a:srgbClr val="000000"/>
          </a:solidFill>
          <a:uFillTx/>
          <a:latin typeface="Helvetica Neue"/>
          <a:ea typeface="Helvetica Neue"/>
          <a:cs typeface="Helvetica Neue"/>
          <a:sym typeface="Helvetica Neue"/>
        </a:defRPr>
      </a:lvl6pPr>
      <a:lvl7pPr marL="0" marR="0" indent="0" algn="l" defTabSz="1733930" rtl="0" latinLnBrk="0">
        <a:lnSpc>
          <a:spcPct val="80000"/>
        </a:lnSpc>
        <a:spcBef>
          <a:spcPts val="0"/>
        </a:spcBef>
        <a:spcAft>
          <a:spcPts val="0"/>
        </a:spcAft>
        <a:buClrTx/>
        <a:buSzTx/>
        <a:buFontTx/>
        <a:buNone/>
        <a:tabLst/>
        <a:defRPr sz="6000" b="1" i="0" u="none" strike="noStrike" cap="none" spc="-119" baseline="0">
          <a:solidFill>
            <a:srgbClr val="000000"/>
          </a:solidFill>
          <a:uFillTx/>
          <a:latin typeface="Helvetica Neue"/>
          <a:ea typeface="Helvetica Neue"/>
          <a:cs typeface="Helvetica Neue"/>
          <a:sym typeface="Helvetica Neue"/>
        </a:defRPr>
      </a:lvl7pPr>
      <a:lvl8pPr marL="0" marR="0" indent="0" algn="l" defTabSz="1733930" rtl="0" latinLnBrk="0">
        <a:lnSpc>
          <a:spcPct val="80000"/>
        </a:lnSpc>
        <a:spcBef>
          <a:spcPts val="0"/>
        </a:spcBef>
        <a:spcAft>
          <a:spcPts val="0"/>
        </a:spcAft>
        <a:buClrTx/>
        <a:buSzTx/>
        <a:buFontTx/>
        <a:buNone/>
        <a:tabLst/>
        <a:defRPr sz="6000" b="1" i="0" u="none" strike="noStrike" cap="none" spc="-119" baseline="0">
          <a:solidFill>
            <a:srgbClr val="000000"/>
          </a:solidFill>
          <a:uFillTx/>
          <a:latin typeface="Helvetica Neue"/>
          <a:ea typeface="Helvetica Neue"/>
          <a:cs typeface="Helvetica Neue"/>
          <a:sym typeface="Helvetica Neue"/>
        </a:defRPr>
      </a:lvl8pPr>
      <a:lvl9pPr marL="0" marR="0" indent="0" algn="l" defTabSz="1733930" rtl="0" latinLnBrk="0">
        <a:lnSpc>
          <a:spcPct val="80000"/>
        </a:lnSpc>
        <a:spcBef>
          <a:spcPts val="0"/>
        </a:spcBef>
        <a:spcAft>
          <a:spcPts val="0"/>
        </a:spcAft>
        <a:buClrTx/>
        <a:buSzTx/>
        <a:buFontTx/>
        <a:buNone/>
        <a:tabLst/>
        <a:defRPr sz="6000" b="1" i="0" u="none" strike="noStrike" cap="none" spc="-119" baseline="0">
          <a:solidFill>
            <a:srgbClr val="000000"/>
          </a:solidFill>
          <a:uFillTx/>
          <a:latin typeface="Helvetica Neue"/>
          <a:ea typeface="Helvetica Neue"/>
          <a:cs typeface="Helvetica Neue"/>
          <a:sym typeface="Helvetica Neue"/>
        </a:defRPr>
      </a:lvl9pPr>
    </p:titleStyle>
    <p:bodyStyle>
      <a:lvl1pPr marL="381000" marR="0" indent="-381000" algn="l" defTabSz="1733930" rtl="0" latinLnBrk="0">
        <a:lnSpc>
          <a:spcPct val="90000"/>
        </a:lnSpc>
        <a:spcBef>
          <a:spcPts val="3200"/>
        </a:spcBef>
        <a:spcAft>
          <a:spcPts val="0"/>
        </a:spcAft>
        <a:buClrTx/>
        <a:buSzPct val="123000"/>
        <a:buFontTx/>
        <a:buChar char="•"/>
        <a:tabLst/>
        <a:defRPr sz="3000" b="0" i="0" u="none" strike="noStrike" cap="none" spc="0" baseline="0">
          <a:solidFill>
            <a:srgbClr val="000000"/>
          </a:solidFill>
          <a:uFillTx/>
          <a:latin typeface="Helvetica Neue"/>
          <a:ea typeface="Helvetica Neue"/>
          <a:cs typeface="Helvetica Neue"/>
          <a:sym typeface="Helvetica Neue"/>
        </a:defRPr>
      </a:lvl1pPr>
      <a:lvl2pPr marL="762000" marR="0" indent="-381000" algn="l" defTabSz="1733930" rtl="0" latinLnBrk="0">
        <a:lnSpc>
          <a:spcPct val="90000"/>
        </a:lnSpc>
        <a:spcBef>
          <a:spcPts val="3200"/>
        </a:spcBef>
        <a:spcAft>
          <a:spcPts val="0"/>
        </a:spcAft>
        <a:buClrTx/>
        <a:buSzPct val="123000"/>
        <a:buFontTx/>
        <a:buChar char="•"/>
        <a:tabLst/>
        <a:defRPr sz="3000" b="0" i="0" u="none" strike="noStrike" cap="none" spc="0" baseline="0">
          <a:solidFill>
            <a:srgbClr val="000000"/>
          </a:solidFill>
          <a:uFillTx/>
          <a:latin typeface="Helvetica Neue"/>
          <a:ea typeface="Helvetica Neue"/>
          <a:cs typeface="Helvetica Neue"/>
          <a:sym typeface="Helvetica Neue"/>
        </a:defRPr>
      </a:lvl2pPr>
      <a:lvl3pPr marL="1143000" marR="0" indent="-381000" algn="l" defTabSz="1733930" rtl="0" latinLnBrk="0">
        <a:lnSpc>
          <a:spcPct val="90000"/>
        </a:lnSpc>
        <a:spcBef>
          <a:spcPts val="3200"/>
        </a:spcBef>
        <a:spcAft>
          <a:spcPts val="0"/>
        </a:spcAft>
        <a:buClrTx/>
        <a:buSzPct val="123000"/>
        <a:buFontTx/>
        <a:buChar char="•"/>
        <a:tabLst/>
        <a:defRPr sz="3000" b="0" i="0" u="none" strike="noStrike" cap="none" spc="0" baseline="0">
          <a:solidFill>
            <a:srgbClr val="000000"/>
          </a:solidFill>
          <a:uFillTx/>
          <a:latin typeface="Helvetica Neue"/>
          <a:ea typeface="Helvetica Neue"/>
          <a:cs typeface="Helvetica Neue"/>
          <a:sym typeface="Helvetica Neue"/>
        </a:defRPr>
      </a:lvl3pPr>
      <a:lvl4pPr marL="1524000" marR="0" indent="-381000" algn="l" defTabSz="1733930" rtl="0" latinLnBrk="0">
        <a:lnSpc>
          <a:spcPct val="90000"/>
        </a:lnSpc>
        <a:spcBef>
          <a:spcPts val="3200"/>
        </a:spcBef>
        <a:spcAft>
          <a:spcPts val="0"/>
        </a:spcAft>
        <a:buClrTx/>
        <a:buSzPct val="123000"/>
        <a:buFontTx/>
        <a:buChar char="•"/>
        <a:tabLst/>
        <a:defRPr sz="3000" b="0" i="0" u="none" strike="noStrike" cap="none" spc="0" baseline="0">
          <a:solidFill>
            <a:srgbClr val="000000"/>
          </a:solidFill>
          <a:uFillTx/>
          <a:latin typeface="Helvetica Neue"/>
          <a:ea typeface="Helvetica Neue"/>
          <a:cs typeface="Helvetica Neue"/>
          <a:sym typeface="Helvetica Neue"/>
        </a:defRPr>
      </a:lvl4pPr>
      <a:lvl5pPr marL="1905000" marR="0" indent="-381000" algn="l" defTabSz="1733930" rtl="0" latinLnBrk="0">
        <a:lnSpc>
          <a:spcPct val="90000"/>
        </a:lnSpc>
        <a:spcBef>
          <a:spcPts val="3200"/>
        </a:spcBef>
        <a:spcAft>
          <a:spcPts val="0"/>
        </a:spcAft>
        <a:buClrTx/>
        <a:buSzPct val="123000"/>
        <a:buFontTx/>
        <a:buChar char="•"/>
        <a:tabLst/>
        <a:defRPr sz="3000" b="0" i="0" u="none" strike="noStrike" cap="none" spc="0" baseline="0">
          <a:solidFill>
            <a:srgbClr val="000000"/>
          </a:solidFill>
          <a:uFillTx/>
          <a:latin typeface="Helvetica Neue"/>
          <a:ea typeface="Helvetica Neue"/>
          <a:cs typeface="Helvetica Neue"/>
          <a:sym typeface="Helvetica Neue"/>
        </a:defRPr>
      </a:lvl5pPr>
      <a:lvl6pPr marL="2286000" marR="0" indent="-381000" algn="l" defTabSz="1733930" rtl="0" latinLnBrk="0">
        <a:lnSpc>
          <a:spcPct val="90000"/>
        </a:lnSpc>
        <a:spcBef>
          <a:spcPts val="3200"/>
        </a:spcBef>
        <a:spcAft>
          <a:spcPts val="0"/>
        </a:spcAft>
        <a:buClrTx/>
        <a:buSzPct val="123000"/>
        <a:buFontTx/>
        <a:buChar char="•"/>
        <a:tabLst/>
        <a:defRPr sz="3000" b="0" i="0" u="none" strike="noStrike" cap="none" spc="0" baseline="0">
          <a:solidFill>
            <a:srgbClr val="000000"/>
          </a:solidFill>
          <a:uFillTx/>
          <a:latin typeface="Helvetica Neue"/>
          <a:ea typeface="Helvetica Neue"/>
          <a:cs typeface="Helvetica Neue"/>
          <a:sym typeface="Helvetica Neue"/>
        </a:defRPr>
      </a:lvl6pPr>
      <a:lvl7pPr marL="2667000" marR="0" indent="-381000" algn="l" defTabSz="1733930" rtl="0" latinLnBrk="0">
        <a:lnSpc>
          <a:spcPct val="90000"/>
        </a:lnSpc>
        <a:spcBef>
          <a:spcPts val="3200"/>
        </a:spcBef>
        <a:spcAft>
          <a:spcPts val="0"/>
        </a:spcAft>
        <a:buClrTx/>
        <a:buSzPct val="123000"/>
        <a:buFontTx/>
        <a:buChar char="•"/>
        <a:tabLst/>
        <a:defRPr sz="3000" b="0" i="0" u="none" strike="noStrike" cap="none" spc="0" baseline="0">
          <a:solidFill>
            <a:srgbClr val="000000"/>
          </a:solidFill>
          <a:uFillTx/>
          <a:latin typeface="Helvetica Neue"/>
          <a:ea typeface="Helvetica Neue"/>
          <a:cs typeface="Helvetica Neue"/>
          <a:sym typeface="Helvetica Neue"/>
        </a:defRPr>
      </a:lvl7pPr>
      <a:lvl8pPr marL="3048000" marR="0" indent="-381000" algn="l" defTabSz="1733930" rtl="0" latinLnBrk="0">
        <a:lnSpc>
          <a:spcPct val="90000"/>
        </a:lnSpc>
        <a:spcBef>
          <a:spcPts val="3200"/>
        </a:spcBef>
        <a:spcAft>
          <a:spcPts val="0"/>
        </a:spcAft>
        <a:buClrTx/>
        <a:buSzPct val="123000"/>
        <a:buFontTx/>
        <a:buChar char="•"/>
        <a:tabLst/>
        <a:defRPr sz="3000" b="0" i="0" u="none" strike="noStrike" cap="none" spc="0" baseline="0">
          <a:solidFill>
            <a:srgbClr val="000000"/>
          </a:solidFill>
          <a:uFillTx/>
          <a:latin typeface="Helvetica Neue"/>
          <a:ea typeface="Helvetica Neue"/>
          <a:cs typeface="Helvetica Neue"/>
          <a:sym typeface="Helvetica Neue"/>
        </a:defRPr>
      </a:lvl8pPr>
      <a:lvl9pPr marL="3429000" marR="0" indent="-381000" algn="l" defTabSz="1733930" rtl="0" latinLnBrk="0">
        <a:lnSpc>
          <a:spcPct val="90000"/>
        </a:lnSpc>
        <a:spcBef>
          <a:spcPts val="3200"/>
        </a:spcBef>
        <a:spcAft>
          <a:spcPts val="0"/>
        </a:spcAft>
        <a:buClrTx/>
        <a:buSzPct val="123000"/>
        <a:buFontTx/>
        <a:buChar char="•"/>
        <a:tabLst/>
        <a:defRPr sz="3000" b="0" i="0" u="none" strike="noStrike" cap="none" spc="0" baseline="0">
          <a:solidFill>
            <a:srgbClr val="000000"/>
          </a:solidFill>
          <a:uFillTx/>
          <a:latin typeface="Helvetica Neue"/>
          <a:ea typeface="Helvetica Neue"/>
          <a:cs typeface="Helvetica Neue"/>
          <a:sym typeface="Helvetica Neue"/>
        </a:defRPr>
      </a:lvl9pPr>
    </p:bodyStyle>
    <p:otherStyle>
      <a:lvl1pPr marL="0" marR="0" indent="0" algn="ctr" defTabSz="584200" rtl="0" latinLnBrk="0">
        <a:lnSpc>
          <a:spcPct val="100000"/>
        </a:lnSpc>
        <a:spcBef>
          <a:spcPts val="0"/>
        </a:spcBef>
        <a:spcAft>
          <a:spcPts val="0"/>
        </a:spcAft>
        <a:buClrTx/>
        <a:buSzTx/>
        <a:buFontTx/>
        <a:buNone/>
        <a:tabLst/>
        <a:defRPr sz="1300" b="0" i="0" u="none" strike="noStrike" cap="none" spc="0" baseline="0">
          <a:solidFill>
            <a:schemeClr val="tx1"/>
          </a:solidFill>
          <a:uFillTx/>
          <a:latin typeface="+mn-lt"/>
          <a:ea typeface="+mn-ea"/>
          <a:cs typeface="+mn-cs"/>
          <a:sym typeface="Helvetica Neue"/>
        </a:defRPr>
      </a:lvl1pPr>
      <a:lvl2pPr marL="0" marR="0" indent="0" algn="ctr" defTabSz="584200" rtl="0" latinLnBrk="0">
        <a:lnSpc>
          <a:spcPct val="100000"/>
        </a:lnSpc>
        <a:spcBef>
          <a:spcPts val="0"/>
        </a:spcBef>
        <a:spcAft>
          <a:spcPts val="0"/>
        </a:spcAft>
        <a:buClrTx/>
        <a:buSzTx/>
        <a:buFontTx/>
        <a:buNone/>
        <a:tabLst/>
        <a:defRPr sz="1300" b="0" i="0" u="none" strike="noStrike" cap="none" spc="0" baseline="0">
          <a:solidFill>
            <a:schemeClr val="tx1"/>
          </a:solidFill>
          <a:uFillTx/>
          <a:latin typeface="+mn-lt"/>
          <a:ea typeface="+mn-ea"/>
          <a:cs typeface="+mn-cs"/>
          <a:sym typeface="Helvetica Neue"/>
        </a:defRPr>
      </a:lvl2pPr>
      <a:lvl3pPr marL="0" marR="0" indent="0" algn="ctr" defTabSz="584200" rtl="0" latinLnBrk="0">
        <a:lnSpc>
          <a:spcPct val="100000"/>
        </a:lnSpc>
        <a:spcBef>
          <a:spcPts val="0"/>
        </a:spcBef>
        <a:spcAft>
          <a:spcPts val="0"/>
        </a:spcAft>
        <a:buClrTx/>
        <a:buSzTx/>
        <a:buFontTx/>
        <a:buNone/>
        <a:tabLst/>
        <a:defRPr sz="1300" b="0" i="0" u="none" strike="noStrike" cap="none" spc="0" baseline="0">
          <a:solidFill>
            <a:schemeClr val="tx1"/>
          </a:solidFill>
          <a:uFillTx/>
          <a:latin typeface="+mn-lt"/>
          <a:ea typeface="+mn-ea"/>
          <a:cs typeface="+mn-cs"/>
          <a:sym typeface="Helvetica Neue"/>
        </a:defRPr>
      </a:lvl3pPr>
      <a:lvl4pPr marL="0" marR="0" indent="0" algn="ctr" defTabSz="584200" rtl="0" latinLnBrk="0">
        <a:lnSpc>
          <a:spcPct val="100000"/>
        </a:lnSpc>
        <a:spcBef>
          <a:spcPts val="0"/>
        </a:spcBef>
        <a:spcAft>
          <a:spcPts val="0"/>
        </a:spcAft>
        <a:buClrTx/>
        <a:buSzTx/>
        <a:buFontTx/>
        <a:buNone/>
        <a:tabLst/>
        <a:defRPr sz="1300" b="0" i="0" u="none" strike="noStrike" cap="none" spc="0" baseline="0">
          <a:solidFill>
            <a:schemeClr val="tx1"/>
          </a:solidFill>
          <a:uFillTx/>
          <a:latin typeface="+mn-lt"/>
          <a:ea typeface="+mn-ea"/>
          <a:cs typeface="+mn-cs"/>
          <a:sym typeface="Helvetica Neue"/>
        </a:defRPr>
      </a:lvl4pPr>
      <a:lvl5pPr marL="0" marR="0" indent="0" algn="ctr" defTabSz="584200" rtl="0" latinLnBrk="0">
        <a:lnSpc>
          <a:spcPct val="100000"/>
        </a:lnSpc>
        <a:spcBef>
          <a:spcPts val="0"/>
        </a:spcBef>
        <a:spcAft>
          <a:spcPts val="0"/>
        </a:spcAft>
        <a:buClrTx/>
        <a:buSzTx/>
        <a:buFontTx/>
        <a:buNone/>
        <a:tabLst/>
        <a:defRPr sz="1300" b="0" i="0" u="none" strike="noStrike" cap="none" spc="0" baseline="0">
          <a:solidFill>
            <a:schemeClr val="tx1"/>
          </a:solidFill>
          <a:uFillTx/>
          <a:latin typeface="+mn-lt"/>
          <a:ea typeface="+mn-ea"/>
          <a:cs typeface="+mn-cs"/>
          <a:sym typeface="Helvetica Neue"/>
        </a:defRPr>
      </a:lvl5pPr>
      <a:lvl6pPr marL="0" marR="0" indent="0" algn="ctr" defTabSz="584200" rtl="0" latinLnBrk="0">
        <a:lnSpc>
          <a:spcPct val="100000"/>
        </a:lnSpc>
        <a:spcBef>
          <a:spcPts val="0"/>
        </a:spcBef>
        <a:spcAft>
          <a:spcPts val="0"/>
        </a:spcAft>
        <a:buClrTx/>
        <a:buSzTx/>
        <a:buFontTx/>
        <a:buNone/>
        <a:tabLst/>
        <a:defRPr sz="1300" b="0" i="0" u="none" strike="noStrike" cap="none" spc="0" baseline="0">
          <a:solidFill>
            <a:schemeClr val="tx1"/>
          </a:solidFill>
          <a:uFillTx/>
          <a:latin typeface="+mn-lt"/>
          <a:ea typeface="+mn-ea"/>
          <a:cs typeface="+mn-cs"/>
          <a:sym typeface="Helvetica Neue"/>
        </a:defRPr>
      </a:lvl6pPr>
      <a:lvl7pPr marL="0" marR="0" indent="0" algn="ctr" defTabSz="584200" rtl="0" latinLnBrk="0">
        <a:lnSpc>
          <a:spcPct val="100000"/>
        </a:lnSpc>
        <a:spcBef>
          <a:spcPts val="0"/>
        </a:spcBef>
        <a:spcAft>
          <a:spcPts val="0"/>
        </a:spcAft>
        <a:buClrTx/>
        <a:buSzTx/>
        <a:buFontTx/>
        <a:buNone/>
        <a:tabLst/>
        <a:defRPr sz="1300" b="0" i="0" u="none" strike="noStrike" cap="none" spc="0" baseline="0">
          <a:solidFill>
            <a:schemeClr val="tx1"/>
          </a:solidFill>
          <a:uFillTx/>
          <a:latin typeface="+mn-lt"/>
          <a:ea typeface="+mn-ea"/>
          <a:cs typeface="+mn-cs"/>
          <a:sym typeface="Helvetica Neue"/>
        </a:defRPr>
      </a:lvl7pPr>
      <a:lvl8pPr marL="0" marR="0" indent="0" algn="ctr" defTabSz="584200" rtl="0" latinLnBrk="0">
        <a:lnSpc>
          <a:spcPct val="100000"/>
        </a:lnSpc>
        <a:spcBef>
          <a:spcPts val="0"/>
        </a:spcBef>
        <a:spcAft>
          <a:spcPts val="0"/>
        </a:spcAft>
        <a:buClrTx/>
        <a:buSzTx/>
        <a:buFontTx/>
        <a:buNone/>
        <a:tabLst/>
        <a:defRPr sz="1300" b="0" i="0" u="none" strike="noStrike" cap="none" spc="0" baseline="0">
          <a:solidFill>
            <a:schemeClr val="tx1"/>
          </a:solidFill>
          <a:uFillTx/>
          <a:latin typeface="+mn-lt"/>
          <a:ea typeface="+mn-ea"/>
          <a:cs typeface="+mn-cs"/>
          <a:sym typeface="Helvetica Neue"/>
        </a:defRPr>
      </a:lvl8pPr>
      <a:lvl9pPr marL="0" marR="0" indent="0" algn="ctr" defTabSz="584200" rtl="0" latinLnBrk="0">
        <a:lnSpc>
          <a:spcPct val="100000"/>
        </a:lnSpc>
        <a:spcBef>
          <a:spcPts val="0"/>
        </a:spcBef>
        <a:spcAft>
          <a:spcPts val="0"/>
        </a:spcAft>
        <a:buClrTx/>
        <a:buSzTx/>
        <a:buFontTx/>
        <a:buNone/>
        <a:tabLst/>
        <a:defRPr sz="1300" b="0" i="0" u="none" strike="noStrike" cap="none" spc="0" baseline="0">
          <a:solidFill>
            <a:schemeClr val="tx1"/>
          </a:solidFill>
          <a:uFillTx/>
          <a:latin typeface="+mn-lt"/>
          <a:ea typeface="+mn-ea"/>
          <a:cs typeface="+mn-cs"/>
          <a:sym typeface="Helvetica Neue"/>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894080" y="519290"/>
            <a:ext cx="11216640" cy="1885245"/>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p:cNvSpPr>
            <a:spLocks noGrp="1"/>
          </p:cNvSpPr>
          <p:nvPr>
            <p:ph type="body" idx="1"/>
          </p:nvPr>
        </p:nvSpPr>
        <p:spPr>
          <a:xfrm>
            <a:off x="894080" y="2596444"/>
            <a:ext cx="11216640" cy="6188570"/>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2"/>
          </p:nvPr>
        </p:nvSpPr>
        <p:spPr>
          <a:xfrm>
            <a:off x="894080" y="9040143"/>
            <a:ext cx="2926080" cy="519289"/>
          </a:xfrm>
          <a:prstGeom prst="rect">
            <a:avLst/>
          </a:prstGeom>
        </p:spPr>
        <p:txBody>
          <a:bodyPr vert="horz" lIns="91440" tIns="45720" rIns="91440" bIns="45720" rtlCol="0" anchor="ctr"/>
          <a:lstStyle>
            <a:lvl1pPr algn="l">
              <a:defRPr sz="1280">
                <a:solidFill>
                  <a:schemeClr val="tx1">
                    <a:tint val="75000"/>
                  </a:schemeClr>
                </a:solidFill>
              </a:defRPr>
            </a:lvl1pPr>
          </a:lstStyle>
          <a:p>
            <a:fld id="{881E6E86-9C0A-4A2D-8618-9781F5C54702}" type="datetimeFigureOut">
              <a:rPr kumimoji="1" lang="ja-JP" altLang="en-US" smtClean="0"/>
              <a:t>2021/8/23</a:t>
            </a:fld>
            <a:endParaRPr kumimoji="1" lang="ja-JP" altLang="en-US"/>
          </a:p>
        </p:txBody>
      </p:sp>
      <p:sp>
        <p:nvSpPr>
          <p:cNvPr id="5" name="フッター プレースホルダー 4"/>
          <p:cNvSpPr>
            <a:spLocks noGrp="1"/>
          </p:cNvSpPr>
          <p:nvPr>
            <p:ph type="ftr" sz="quarter" idx="3"/>
          </p:nvPr>
        </p:nvSpPr>
        <p:spPr>
          <a:xfrm>
            <a:off x="4307840" y="9040143"/>
            <a:ext cx="4389120" cy="519289"/>
          </a:xfrm>
          <a:prstGeom prst="rect">
            <a:avLst/>
          </a:prstGeom>
        </p:spPr>
        <p:txBody>
          <a:bodyPr vert="horz" lIns="91440" tIns="45720" rIns="91440" bIns="45720" rtlCol="0" anchor="ctr"/>
          <a:lstStyle>
            <a:lvl1pPr algn="ctr">
              <a:defRPr sz="1280">
                <a:solidFill>
                  <a:schemeClr val="tx1">
                    <a:tint val="75000"/>
                  </a:schemeClr>
                </a:solidFill>
              </a:defRPr>
            </a:lvl1pPr>
          </a:lstStyle>
          <a:p>
            <a:endParaRPr kumimoji="1" lang="ja-JP" altLang="en-US"/>
          </a:p>
        </p:txBody>
      </p:sp>
      <p:sp>
        <p:nvSpPr>
          <p:cNvPr id="6" name="スライド番号プレースホルダー 5"/>
          <p:cNvSpPr>
            <a:spLocks noGrp="1"/>
          </p:cNvSpPr>
          <p:nvPr>
            <p:ph type="sldNum" sz="quarter" idx="4"/>
          </p:nvPr>
        </p:nvSpPr>
        <p:spPr>
          <a:xfrm>
            <a:off x="9184640" y="9040143"/>
            <a:ext cx="2926080" cy="519289"/>
          </a:xfrm>
          <a:prstGeom prst="rect">
            <a:avLst/>
          </a:prstGeom>
        </p:spPr>
        <p:txBody>
          <a:bodyPr vert="horz" lIns="91440" tIns="45720" rIns="91440" bIns="45720" rtlCol="0" anchor="ctr"/>
          <a:lstStyle>
            <a:lvl1pPr algn="r">
              <a:defRPr sz="1280">
                <a:solidFill>
                  <a:schemeClr val="tx1">
                    <a:tint val="75000"/>
                  </a:schemeClr>
                </a:solidFill>
              </a:defRPr>
            </a:lvl1pPr>
          </a:lstStyle>
          <a:p>
            <a:fld id="{004E919F-88F7-4BB0-AC89-BD75B24D6DDB}" type="slidenum">
              <a:rPr kumimoji="1" lang="ja-JP" altLang="en-US" smtClean="0"/>
              <a:t>‹#›</a:t>
            </a:fld>
            <a:endParaRPr kumimoji="1" lang="ja-JP" altLang="en-US"/>
          </a:p>
        </p:txBody>
      </p:sp>
    </p:spTree>
    <p:extLst>
      <p:ext uri="{BB962C8B-B14F-4D97-AF65-F5344CB8AC3E}">
        <p14:creationId xmlns:p14="http://schemas.microsoft.com/office/powerpoint/2010/main" val="1941296929"/>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Lst>
  <p:txStyles>
    <p:titleStyle>
      <a:lvl1pPr algn="l" defTabSz="975390" rtl="0" eaLnBrk="1" latinLnBrk="0" hangingPunct="1">
        <a:lnSpc>
          <a:spcPct val="90000"/>
        </a:lnSpc>
        <a:spcBef>
          <a:spcPct val="0"/>
        </a:spcBef>
        <a:buNone/>
        <a:defRPr kumimoji="1" sz="4693" kern="1200">
          <a:solidFill>
            <a:schemeClr val="tx1"/>
          </a:solidFill>
          <a:latin typeface="+mj-lt"/>
          <a:ea typeface="+mj-ea"/>
          <a:cs typeface="+mj-cs"/>
        </a:defRPr>
      </a:lvl1pPr>
    </p:titleStyle>
    <p:bodyStyle>
      <a:lvl1pPr marL="243848" indent="-243848" algn="l" defTabSz="975390" rtl="0" eaLnBrk="1" latinLnBrk="0" hangingPunct="1">
        <a:lnSpc>
          <a:spcPct val="90000"/>
        </a:lnSpc>
        <a:spcBef>
          <a:spcPts val="1067"/>
        </a:spcBef>
        <a:buFont typeface="Arial" panose="020B0604020202020204" pitchFamily="34" charset="0"/>
        <a:buChar char="•"/>
        <a:defRPr kumimoji="1" sz="2987" kern="1200">
          <a:solidFill>
            <a:schemeClr val="tx1"/>
          </a:solidFill>
          <a:latin typeface="+mn-lt"/>
          <a:ea typeface="+mn-ea"/>
          <a:cs typeface="+mn-cs"/>
        </a:defRPr>
      </a:lvl1pPr>
      <a:lvl2pPr marL="731543" indent="-243848" algn="l" defTabSz="975390" rtl="0" eaLnBrk="1" latinLnBrk="0" hangingPunct="1">
        <a:lnSpc>
          <a:spcPct val="90000"/>
        </a:lnSpc>
        <a:spcBef>
          <a:spcPts val="533"/>
        </a:spcBef>
        <a:buFont typeface="Arial" panose="020B0604020202020204" pitchFamily="34" charset="0"/>
        <a:buChar char="•"/>
        <a:defRPr kumimoji="1" sz="2560" kern="1200">
          <a:solidFill>
            <a:schemeClr val="tx1"/>
          </a:solidFill>
          <a:latin typeface="+mn-lt"/>
          <a:ea typeface="+mn-ea"/>
          <a:cs typeface="+mn-cs"/>
        </a:defRPr>
      </a:lvl2pPr>
      <a:lvl3pPr marL="1219238" indent="-243848" algn="l" defTabSz="975390" rtl="0" eaLnBrk="1" latinLnBrk="0" hangingPunct="1">
        <a:lnSpc>
          <a:spcPct val="90000"/>
        </a:lnSpc>
        <a:spcBef>
          <a:spcPts val="533"/>
        </a:spcBef>
        <a:buFont typeface="Arial" panose="020B0604020202020204" pitchFamily="34" charset="0"/>
        <a:buChar char="•"/>
        <a:defRPr kumimoji="1" sz="2133" kern="1200">
          <a:solidFill>
            <a:schemeClr val="tx1"/>
          </a:solidFill>
          <a:latin typeface="+mn-lt"/>
          <a:ea typeface="+mn-ea"/>
          <a:cs typeface="+mn-cs"/>
        </a:defRPr>
      </a:lvl3pPr>
      <a:lvl4pPr marL="1706933" indent="-243848" algn="l" defTabSz="975390" rtl="0" eaLnBrk="1" latinLnBrk="0" hangingPunct="1">
        <a:lnSpc>
          <a:spcPct val="90000"/>
        </a:lnSpc>
        <a:spcBef>
          <a:spcPts val="533"/>
        </a:spcBef>
        <a:buFont typeface="Arial" panose="020B0604020202020204" pitchFamily="34" charset="0"/>
        <a:buChar char="•"/>
        <a:defRPr kumimoji="1" sz="1920" kern="1200">
          <a:solidFill>
            <a:schemeClr val="tx1"/>
          </a:solidFill>
          <a:latin typeface="+mn-lt"/>
          <a:ea typeface="+mn-ea"/>
          <a:cs typeface="+mn-cs"/>
        </a:defRPr>
      </a:lvl4pPr>
      <a:lvl5pPr marL="2194629" indent="-243848" algn="l" defTabSz="975390" rtl="0" eaLnBrk="1" latinLnBrk="0" hangingPunct="1">
        <a:lnSpc>
          <a:spcPct val="90000"/>
        </a:lnSpc>
        <a:spcBef>
          <a:spcPts val="533"/>
        </a:spcBef>
        <a:buFont typeface="Arial" panose="020B0604020202020204" pitchFamily="34" charset="0"/>
        <a:buChar char="•"/>
        <a:defRPr kumimoji="1" sz="1920" kern="1200">
          <a:solidFill>
            <a:schemeClr val="tx1"/>
          </a:solidFill>
          <a:latin typeface="+mn-lt"/>
          <a:ea typeface="+mn-ea"/>
          <a:cs typeface="+mn-cs"/>
        </a:defRPr>
      </a:lvl5pPr>
      <a:lvl6pPr marL="2682324" indent="-243848" algn="l" defTabSz="975390" rtl="0" eaLnBrk="1" latinLnBrk="0" hangingPunct="1">
        <a:lnSpc>
          <a:spcPct val="90000"/>
        </a:lnSpc>
        <a:spcBef>
          <a:spcPts val="533"/>
        </a:spcBef>
        <a:buFont typeface="Arial" panose="020B0604020202020204" pitchFamily="34" charset="0"/>
        <a:buChar char="•"/>
        <a:defRPr kumimoji="1" sz="1920" kern="1200">
          <a:solidFill>
            <a:schemeClr val="tx1"/>
          </a:solidFill>
          <a:latin typeface="+mn-lt"/>
          <a:ea typeface="+mn-ea"/>
          <a:cs typeface="+mn-cs"/>
        </a:defRPr>
      </a:lvl6pPr>
      <a:lvl7pPr marL="3170019" indent="-243848" algn="l" defTabSz="975390" rtl="0" eaLnBrk="1" latinLnBrk="0" hangingPunct="1">
        <a:lnSpc>
          <a:spcPct val="90000"/>
        </a:lnSpc>
        <a:spcBef>
          <a:spcPts val="533"/>
        </a:spcBef>
        <a:buFont typeface="Arial" panose="020B0604020202020204" pitchFamily="34" charset="0"/>
        <a:buChar char="•"/>
        <a:defRPr kumimoji="1" sz="1920" kern="1200">
          <a:solidFill>
            <a:schemeClr val="tx1"/>
          </a:solidFill>
          <a:latin typeface="+mn-lt"/>
          <a:ea typeface="+mn-ea"/>
          <a:cs typeface="+mn-cs"/>
        </a:defRPr>
      </a:lvl7pPr>
      <a:lvl8pPr marL="3657714" indent="-243848" algn="l" defTabSz="975390" rtl="0" eaLnBrk="1" latinLnBrk="0" hangingPunct="1">
        <a:lnSpc>
          <a:spcPct val="90000"/>
        </a:lnSpc>
        <a:spcBef>
          <a:spcPts val="533"/>
        </a:spcBef>
        <a:buFont typeface="Arial" panose="020B0604020202020204" pitchFamily="34" charset="0"/>
        <a:buChar char="•"/>
        <a:defRPr kumimoji="1" sz="1920" kern="1200">
          <a:solidFill>
            <a:schemeClr val="tx1"/>
          </a:solidFill>
          <a:latin typeface="+mn-lt"/>
          <a:ea typeface="+mn-ea"/>
          <a:cs typeface="+mn-cs"/>
        </a:defRPr>
      </a:lvl8pPr>
      <a:lvl9pPr marL="4145410" indent="-243848" algn="l" defTabSz="975390" rtl="0" eaLnBrk="1" latinLnBrk="0" hangingPunct="1">
        <a:lnSpc>
          <a:spcPct val="90000"/>
        </a:lnSpc>
        <a:spcBef>
          <a:spcPts val="533"/>
        </a:spcBef>
        <a:buFont typeface="Arial" panose="020B0604020202020204" pitchFamily="34" charset="0"/>
        <a:buChar char="•"/>
        <a:defRPr kumimoji="1" sz="1920" kern="1200">
          <a:solidFill>
            <a:schemeClr val="tx1"/>
          </a:solidFill>
          <a:latin typeface="+mn-lt"/>
          <a:ea typeface="+mn-ea"/>
          <a:cs typeface="+mn-cs"/>
        </a:defRPr>
      </a:lvl9pPr>
    </p:bodyStyle>
    <p:otherStyle>
      <a:defPPr>
        <a:defRPr lang="ja-JP"/>
      </a:defPPr>
      <a:lvl1pPr marL="0" algn="l" defTabSz="975390" rtl="0" eaLnBrk="1" latinLnBrk="0" hangingPunct="1">
        <a:defRPr kumimoji="1" sz="1920" kern="1200">
          <a:solidFill>
            <a:schemeClr val="tx1"/>
          </a:solidFill>
          <a:latin typeface="+mn-lt"/>
          <a:ea typeface="+mn-ea"/>
          <a:cs typeface="+mn-cs"/>
        </a:defRPr>
      </a:lvl1pPr>
      <a:lvl2pPr marL="487695" algn="l" defTabSz="975390" rtl="0" eaLnBrk="1" latinLnBrk="0" hangingPunct="1">
        <a:defRPr kumimoji="1" sz="1920" kern="1200">
          <a:solidFill>
            <a:schemeClr val="tx1"/>
          </a:solidFill>
          <a:latin typeface="+mn-lt"/>
          <a:ea typeface="+mn-ea"/>
          <a:cs typeface="+mn-cs"/>
        </a:defRPr>
      </a:lvl2pPr>
      <a:lvl3pPr marL="975390" algn="l" defTabSz="975390" rtl="0" eaLnBrk="1" latinLnBrk="0" hangingPunct="1">
        <a:defRPr kumimoji="1" sz="1920" kern="1200">
          <a:solidFill>
            <a:schemeClr val="tx1"/>
          </a:solidFill>
          <a:latin typeface="+mn-lt"/>
          <a:ea typeface="+mn-ea"/>
          <a:cs typeface="+mn-cs"/>
        </a:defRPr>
      </a:lvl3pPr>
      <a:lvl4pPr marL="1463086" algn="l" defTabSz="975390" rtl="0" eaLnBrk="1" latinLnBrk="0" hangingPunct="1">
        <a:defRPr kumimoji="1" sz="1920" kern="1200">
          <a:solidFill>
            <a:schemeClr val="tx1"/>
          </a:solidFill>
          <a:latin typeface="+mn-lt"/>
          <a:ea typeface="+mn-ea"/>
          <a:cs typeface="+mn-cs"/>
        </a:defRPr>
      </a:lvl4pPr>
      <a:lvl5pPr marL="1950781" algn="l" defTabSz="975390" rtl="0" eaLnBrk="1" latinLnBrk="0" hangingPunct="1">
        <a:defRPr kumimoji="1" sz="1920" kern="1200">
          <a:solidFill>
            <a:schemeClr val="tx1"/>
          </a:solidFill>
          <a:latin typeface="+mn-lt"/>
          <a:ea typeface="+mn-ea"/>
          <a:cs typeface="+mn-cs"/>
        </a:defRPr>
      </a:lvl5pPr>
      <a:lvl6pPr marL="2438476" algn="l" defTabSz="975390" rtl="0" eaLnBrk="1" latinLnBrk="0" hangingPunct="1">
        <a:defRPr kumimoji="1" sz="1920" kern="1200">
          <a:solidFill>
            <a:schemeClr val="tx1"/>
          </a:solidFill>
          <a:latin typeface="+mn-lt"/>
          <a:ea typeface="+mn-ea"/>
          <a:cs typeface="+mn-cs"/>
        </a:defRPr>
      </a:lvl6pPr>
      <a:lvl7pPr marL="2926171" algn="l" defTabSz="975390" rtl="0" eaLnBrk="1" latinLnBrk="0" hangingPunct="1">
        <a:defRPr kumimoji="1" sz="1920" kern="1200">
          <a:solidFill>
            <a:schemeClr val="tx1"/>
          </a:solidFill>
          <a:latin typeface="+mn-lt"/>
          <a:ea typeface="+mn-ea"/>
          <a:cs typeface="+mn-cs"/>
        </a:defRPr>
      </a:lvl7pPr>
      <a:lvl8pPr marL="3413867" algn="l" defTabSz="975390" rtl="0" eaLnBrk="1" latinLnBrk="0" hangingPunct="1">
        <a:defRPr kumimoji="1" sz="1920" kern="1200">
          <a:solidFill>
            <a:schemeClr val="tx1"/>
          </a:solidFill>
          <a:latin typeface="+mn-lt"/>
          <a:ea typeface="+mn-ea"/>
          <a:cs typeface="+mn-cs"/>
        </a:defRPr>
      </a:lvl8pPr>
      <a:lvl9pPr marL="3901562" algn="l" defTabSz="975390" rtl="0" eaLnBrk="1" latinLnBrk="0" hangingPunct="1">
        <a:defRPr kumimoji="1" sz="192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15.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15.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15.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15.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15.xml"/><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15.xml"/><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15.xml"/><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15.xml"/><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15.xml"/><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40.svg"/><Relationship Id="rId18" Type="http://schemas.openxmlformats.org/officeDocument/2006/relationships/image" Target="../media/image45.png"/><Relationship Id="rId26" Type="http://schemas.openxmlformats.org/officeDocument/2006/relationships/image" Target="../media/image53.png"/><Relationship Id="rId39" Type="http://schemas.openxmlformats.org/officeDocument/2006/relationships/image" Target="../media/image66.svg"/><Relationship Id="rId3" Type="http://schemas.openxmlformats.org/officeDocument/2006/relationships/image" Target="../media/image30.jpeg"/><Relationship Id="rId21" Type="http://schemas.openxmlformats.org/officeDocument/2006/relationships/image" Target="../media/image48.svg"/><Relationship Id="rId34" Type="http://schemas.openxmlformats.org/officeDocument/2006/relationships/image" Target="../media/image61.png"/><Relationship Id="rId42" Type="http://schemas.openxmlformats.org/officeDocument/2006/relationships/image" Target="../media/image69.png"/><Relationship Id="rId7" Type="http://schemas.openxmlformats.org/officeDocument/2006/relationships/image" Target="../media/image34.svg"/><Relationship Id="rId12" Type="http://schemas.openxmlformats.org/officeDocument/2006/relationships/image" Target="../media/image39.png"/><Relationship Id="rId17" Type="http://schemas.openxmlformats.org/officeDocument/2006/relationships/image" Target="../media/image44.svg"/><Relationship Id="rId25" Type="http://schemas.openxmlformats.org/officeDocument/2006/relationships/image" Target="../media/image52.svg"/><Relationship Id="rId33" Type="http://schemas.openxmlformats.org/officeDocument/2006/relationships/image" Target="../media/image60.svg"/><Relationship Id="rId38" Type="http://schemas.openxmlformats.org/officeDocument/2006/relationships/image" Target="../media/image65.png"/><Relationship Id="rId2" Type="http://schemas.openxmlformats.org/officeDocument/2006/relationships/notesSlide" Target="../notesSlides/notesSlide21.xml"/><Relationship Id="rId16" Type="http://schemas.openxmlformats.org/officeDocument/2006/relationships/image" Target="../media/image43.png"/><Relationship Id="rId20" Type="http://schemas.openxmlformats.org/officeDocument/2006/relationships/image" Target="../media/image47.png"/><Relationship Id="rId29" Type="http://schemas.openxmlformats.org/officeDocument/2006/relationships/image" Target="../media/image56.svg"/><Relationship Id="rId41" Type="http://schemas.openxmlformats.org/officeDocument/2006/relationships/image" Target="../media/image68.svg"/><Relationship Id="rId1" Type="http://schemas.openxmlformats.org/officeDocument/2006/relationships/slideLayout" Target="../slideLayouts/slideLayout22.xml"/><Relationship Id="rId6" Type="http://schemas.openxmlformats.org/officeDocument/2006/relationships/image" Target="../media/image33.png"/><Relationship Id="rId11" Type="http://schemas.openxmlformats.org/officeDocument/2006/relationships/image" Target="../media/image38.svg"/><Relationship Id="rId24" Type="http://schemas.openxmlformats.org/officeDocument/2006/relationships/image" Target="../media/image51.png"/><Relationship Id="rId32" Type="http://schemas.openxmlformats.org/officeDocument/2006/relationships/image" Target="../media/image59.png"/><Relationship Id="rId37" Type="http://schemas.openxmlformats.org/officeDocument/2006/relationships/image" Target="../media/image64.svg"/><Relationship Id="rId40" Type="http://schemas.openxmlformats.org/officeDocument/2006/relationships/image" Target="../media/image67.png"/><Relationship Id="rId5" Type="http://schemas.openxmlformats.org/officeDocument/2006/relationships/image" Target="../media/image32.svg"/><Relationship Id="rId15" Type="http://schemas.openxmlformats.org/officeDocument/2006/relationships/image" Target="../media/image42.svg"/><Relationship Id="rId23" Type="http://schemas.openxmlformats.org/officeDocument/2006/relationships/image" Target="../media/image50.svg"/><Relationship Id="rId28" Type="http://schemas.openxmlformats.org/officeDocument/2006/relationships/image" Target="../media/image55.png"/><Relationship Id="rId36" Type="http://schemas.openxmlformats.org/officeDocument/2006/relationships/image" Target="../media/image63.png"/><Relationship Id="rId10" Type="http://schemas.openxmlformats.org/officeDocument/2006/relationships/image" Target="../media/image37.png"/><Relationship Id="rId19" Type="http://schemas.openxmlformats.org/officeDocument/2006/relationships/image" Target="../media/image46.svg"/><Relationship Id="rId31" Type="http://schemas.openxmlformats.org/officeDocument/2006/relationships/image" Target="../media/image58.svg"/><Relationship Id="rId4" Type="http://schemas.openxmlformats.org/officeDocument/2006/relationships/image" Target="../media/image31.png"/><Relationship Id="rId9" Type="http://schemas.openxmlformats.org/officeDocument/2006/relationships/image" Target="../media/image36.svg"/><Relationship Id="rId14" Type="http://schemas.openxmlformats.org/officeDocument/2006/relationships/image" Target="../media/image41.png"/><Relationship Id="rId22" Type="http://schemas.openxmlformats.org/officeDocument/2006/relationships/image" Target="../media/image49.png"/><Relationship Id="rId27" Type="http://schemas.openxmlformats.org/officeDocument/2006/relationships/image" Target="../media/image54.svg"/><Relationship Id="rId30" Type="http://schemas.openxmlformats.org/officeDocument/2006/relationships/image" Target="../media/image57.png"/><Relationship Id="rId35" Type="http://schemas.openxmlformats.org/officeDocument/2006/relationships/image" Target="../media/image62.svg"/></Relationships>
</file>

<file path=ppt/slides/_rels/slide2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2.xml"/><Relationship Id="rId1" Type="http://schemas.openxmlformats.org/officeDocument/2006/relationships/slideLayout" Target="../slideLayouts/slideLayout15.xml"/><Relationship Id="rId5" Type="http://schemas.openxmlformats.org/officeDocument/2006/relationships/image" Target="../media/image72.png"/><Relationship Id="rId4" Type="http://schemas.openxmlformats.org/officeDocument/2006/relationships/image" Target="../media/image71.png"/></Relationships>
</file>

<file path=ppt/slides/_rels/slide2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8" Type="http://schemas.openxmlformats.org/officeDocument/2006/relationships/hyperlink" Target="http://localhost:8888/view/project/project1/%5B0%5Ddata/1-7-3_%EC%8B%9C%EA%B0%81%ED%99%94_%EC%A0%9C%EC%A3%BC_%EB%85%B8%EC%9D%B8%EA%B5%90%ED%86%B5%EC%82%AC%EA%B3%A0_%EC%82%AC%EB%A7%9D%EC%9E%90%EB%8B%A4%EB%B0%9C%EC%A7%80%EC%97%AD_folium(%EA%B2%B0%EA%B3%BC).html" TargetMode="External"/><Relationship Id="rId13" Type="http://schemas.openxmlformats.org/officeDocument/2006/relationships/hyperlink" Target="http://localhost:8888/view/project/project1/%5B0%5Ddata/1-9-2_%EC%8B%9C%EA%B0%81%ED%99%94_%EC%A0%84%EB%82%A8_%EC%9D%91%EA%B8%89%EC%8B%A4%EB%B0%98%EA%B2%BD_folium(%EB%85%B8%EC%9D%B8%EA%B5%90%ED%86%B5%EC%82%AC%EA%B3%A0%EC%82%AC%EB%A7%9D%EC%9E%90%EB%8B%A4%EB%B0%9C%EC%A7%80%EC%97%AD%ED%8F%AC%ED%95%A8)(%EA%B2%B0%EA%B3%BC).html" TargetMode="External"/><Relationship Id="rId3" Type="http://schemas.openxmlformats.org/officeDocument/2006/relationships/hyperlink" Target="http://localhost:8888/view/project/project1/%5B0%5Ddata/1-6-1_%EC%8B%9C%EA%B0%81%ED%99%94_%EC%B6%A9%EB%82%A8_%EC%9D%91%EA%B8%89%EC%8B%A4_folium(%EA%B2%B0%EA%B3%BC).html" TargetMode="External"/><Relationship Id="rId7" Type="http://schemas.openxmlformats.org/officeDocument/2006/relationships/hyperlink" Target="http://localhost:8888/view/project/project1/%5B0%5Ddata/1-7-2_%EC%8B%9C%EA%B0%81%ED%99%94_%EC%A0%84%EB%82%A8_%EB%85%B8%EC%9D%B8%EA%B5%90%ED%86%B5%EC%82%AC%EA%B3%A0_%EC%82%AC%EB%A7%9D%EC%9E%90%EB%8B%A4%EB%B0%9C%EC%A7%80%EC%97%AD_folium(%EA%B2%B0%EA%B3%BC).html" TargetMode="External"/><Relationship Id="rId12" Type="http://schemas.openxmlformats.org/officeDocument/2006/relationships/hyperlink" Target="http://localhost:8888/view/project/project1/%5B0%5Ddata/1-9-1_%EC%8B%9C%EA%B0%81%ED%99%94_%EC%B6%A9%EB%82%A8_%EC%9D%91%EA%B8%89%EC%8B%A4%EB%B0%98%EA%B2%BD_folium(%EB%85%B8%EC%9D%B8%EA%B5%90%ED%86%B5%EC%82%AC%EA%B3%A0%EC%82%AC%EB%A7%9D%EC%9E%90%EB%8B%A4%EB%B0%9C%EC%A7%80%EC%97%AD%ED%8F%AC%ED%95%A8)(%EA%B2%B0%EA%B3%BC).html" TargetMode="External"/><Relationship Id="rId2" Type="http://schemas.openxmlformats.org/officeDocument/2006/relationships/notesSlide" Target="../notesSlides/notesSlide24.xml"/><Relationship Id="rId1" Type="http://schemas.openxmlformats.org/officeDocument/2006/relationships/slideLayout" Target="../slideLayouts/slideLayout15.xml"/><Relationship Id="rId6" Type="http://schemas.openxmlformats.org/officeDocument/2006/relationships/hyperlink" Target="http://localhost:8888/view/project/project1/%5B0%5Ddata/1-7-1_%EC%8B%9C%EA%B0%81%ED%99%94_%EC%B6%A9%EB%82%A8_%EB%85%B8%EC%9D%B8%EA%B5%90%ED%86%B5%EC%82%AC%EA%B3%A0_%EC%82%AC%EB%A7%9D%EC%9E%90%EB%8B%A4%EB%B0%9C%EC%A7%80%EC%97%AD_folium(%EA%B2%B0%EA%B3%BC).html" TargetMode="External"/><Relationship Id="rId11" Type="http://schemas.openxmlformats.org/officeDocument/2006/relationships/hyperlink" Target="http://localhost:8888/view/project/project1/%5B0%5Ddata/1-8-3_%EC%8B%9C%EA%B0%81%ED%99%94_%EC%A0%9C%EC%A3%BC_%EC%9D%91%EA%B8%89%EC%8B%A4_%EB%85%B8%EC%9D%B8%EA%B5%90%ED%86%B5%EC%82%AC%EA%B3%A0_%EC%82%AC%EB%A7%9D%EC%9E%90%EB%8B%A4%EB%B0%9C%EC%A7%80%EC%97%AD_folium(%EA%B2%B0%EA%B3%BC).html" TargetMode="External"/><Relationship Id="rId5" Type="http://schemas.openxmlformats.org/officeDocument/2006/relationships/hyperlink" Target="http://localhost:8888/view/project/project1/%5B0%5Ddata/1-6-3_%EC%8B%9C%EA%B0%81%ED%99%94_%EC%A0%9C%EC%A3%BC%EB%8F%84_%EC%9D%91%EA%B8%89%EC%8B%A4_folium(%EA%B2%B0%EA%B3%BC).html" TargetMode="External"/><Relationship Id="rId15" Type="http://schemas.openxmlformats.org/officeDocument/2006/relationships/hyperlink" Target="http://localhost:8888/view/project/project1/%5B0%5Ddata/1-9-3_%EC%8B%9C%EA%B0%81%ED%99%94_Top3_%EC%9D%91%EA%B8%89%EC%8B%A4%EB%B0%98%EA%B2%BD_folium(%EB%85%B8%EC%9D%B8%EA%B5%90%ED%86%B5%EC%82%AC%EA%B3%A0%EC%82%AC%EB%A7%9D%EC%9E%90%EB%8B%A4%EB%B0%9C%EC%A7%80%EC%97%AD%ED%8F%AC%ED%95%A8)(%EA%B2%B0%EA%B3%BC).html" TargetMode="External"/><Relationship Id="rId10" Type="http://schemas.openxmlformats.org/officeDocument/2006/relationships/hyperlink" Target="http://localhost:8888/view/project/project1/%5B0%5Ddata/1-8-2_%EC%8B%9C%EA%B0%81%ED%99%94_%EC%A0%84%EB%82%A8_%EC%9D%91%EA%B8%89%EC%8B%A4_%EB%85%B8%EC%9D%B8%EA%B5%90%ED%86%B5%EC%82%AC%EA%B3%A0_%EC%82%AC%EB%A7%9D%EC%9E%90%EB%8B%A4%EB%B0%9C%EC%A7%80%EC%97%AD_folium(%EA%B2%B0%EA%B3%BC).html" TargetMode="External"/><Relationship Id="rId4" Type="http://schemas.openxmlformats.org/officeDocument/2006/relationships/hyperlink" Target="http://localhost:8888/view/project/project1/%5B0%5Ddata/1-6-2_%EC%8B%9C%EA%B0%81%ED%99%94_%EC%A0%84%EB%82%A8_%EC%9D%91%EA%B8%89%EC%8B%A4_folium(%EA%B2%B0%EA%B3%BC).html" TargetMode="External"/><Relationship Id="rId9" Type="http://schemas.openxmlformats.org/officeDocument/2006/relationships/hyperlink" Target="http://localhost:8888/view/project/project1/%5B0%5Ddata/1-8-1_%EC%8B%9C%EA%B0%81%ED%99%94_%EC%B6%A9%EB%82%A8_%EC%9D%91%EA%B8%89%EC%8B%A4_%EB%85%B8%EC%9D%B8%EA%B5%90%ED%86%B5%EC%82%AC%EA%B3%A0_%EC%82%AC%EB%A7%9D%EC%9E%90%EB%8B%A4%EB%B0%9C%EC%A7%80%EC%97%AD_folium(%EA%B2%B0%EA%B3%BC).html" TargetMode="External"/><Relationship Id="rId14" Type="http://schemas.openxmlformats.org/officeDocument/2006/relationships/hyperlink" Target="http://localhost:8888/view/project/project1/%5B0%5Ddata/1-9-3_%EC%8B%9C%EA%B0%81%ED%99%94_%EC%A0%9C%EC%A3%BC_%EC%9D%91%EA%B8%89%EC%8B%A4%EB%B0%98%EA%B2%BD_folium(%EB%85%B8%EC%9D%B8%EA%B5%90%ED%86%B5%EC%82%AC%EA%B3%A0%EC%82%AC%EB%A7%9D%EC%9E%90%EB%8B%A4%EB%B0%9C%EC%A7%80%EC%97%AD%ED%8F%AC%ED%95%A8)(%EA%B2%B0%EA%B3%BC).html"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5.xml"/><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8" Type="http://schemas.openxmlformats.org/officeDocument/2006/relationships/image" Target="../media/image80.png"/><Relationship Id="rId13" Type="http://schemas.openxmlformats.org/officeDocument/2006/relationships/image" Target="../media/image85.png"/><Relationship Id="rId3" Type="http://schemas.openxmlformats.org/officeDocument/2006/relationships/image" Target="../media/image75.png"/><Relationship Id="rId7" Type="http://schemas.openxmlformats.org/officeDocument/2006/relationships/image" Target="../media/image79.png"/><Relationship Id="rId12" Type="http://schemas.openxmlformats.org/officeDocument/2006/relationships/image" Target="../media/image84.png"/><Relationship Id="rId2" Type="http://schemas.openxmlformats.org/officeDocument/2006/relationships/notesSlide" Target="../notesSlides/notesSlide26.xml"/><Relationship Id="rId1" Type="http://schemas.openxmlformats.org/officeDocument/2006/relationships/slideLayout" Target="../slideLayouts/slideLayout15.xml"/><Relationship Id="rId6" Type="http://schemas.openxmlformats.org/officeDocument/2006/relationships/image" Target="../media/image78.png"/><Relationship Id="rId11" Type="http://schemas.openxmlformats.org/officeDocument/2006/relationships/image" Target="../media/image83.png"/><Relationship Id="rId5" Type="http://schemas.openxmlformats.org/officeDocument/2006/relationships/image" Target="../media/image77.png"/><Relationship Id="rId10" Type="http://schemas.openxmlformats.org/officeDocument/2006/relationships/image" Target="../media/image82.png"/><Relationship Id="rId4" Type="http://schemas.openxmlformats.org/officeDocument/2006/relationships/image" Target="../media/image76.png"/><Relationship Id="rId9" Type="http://schemas.openxmlformats.org/officeDocument/2006/relationships/image" Target="../media/image81.png"/><Relationship Id="rId14" Type="http://schemas.openxmlformats.org/officeDocument/2006/relationships/image" Target="../media/image86.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5.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15.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77771"/>
        </a:solidFill>
        <a:effectLst/>
      </p:bgPr>
    </p:bg>
    <p:spTree>
      <p:nvGrpSpPr>
        <p:cNvPr id="1" name=""/>
        <p:cNvGrpSpPr/>
        <p:nvPr/>
      </p:nvGrpSpPr>
      <p:grpSpPr>
        <a:xfrm>
          <a:off x="0" y="0"/>
          <a:ext cx="0" cy="0"/>
          <a:chOff x="0" y="0"/>
          <a:chExt cx="0" cy="0"/>
        </a:xfrm>
      </p:grpSpPr>
      <p:sp>
        <p:nvSpPr>
          <p:cNvPr id="161" name="正方形/長方形 1"/>
          <p:cNvSpPr/>
          <p:nvPr/>
        </p:nvSpPr>
        <p:spPr>
          <a:xfrm>
            <a:off x="4855595" y="3014095"/>
            <a:ext cx="3293610" cy="3293610"/>
          </a:xfrm>
          <a:prstGeom prst="rect">
            <a:avLst/>
          </a:prstGeom>
          <a:solidFill>
            <a:srgbClr val="F86F6C"/>
          </a:solidFill>
          <a:ln w="152400">
            <a:solidFill>
              <a:srgbClr val="FFFFFF"/>
            </a:solidFill>
            <a:miter/>
          </a:ln>
        </p:spPr>
        <p:txBody>
          <a:bodyPr lIns="50800" tIns="50800" rIns="50800" bIns="50800" anchor="ctr"/>
          <a:lstStyle/>
          <a:p>
            <a:pPr defTabSz="1300480">
              <a:defRPr sz="13600" b="1">
                <a:solidFill>
                  <a:srgbClr val="FFFFFF"/>
                </a:solidFill>
                <a:latin typeface="Arial"/>
                <a:ea typeface="Arial"/>
                <a:cs typeface="Arial"/>
                <a:sym typeface="Arial"/>
              </a:defRPr>
            </a:pPr>
            <a:endParaRPr/>
          </a:p>
        </p:txBody>
      </p:sp>
      <p:sp>
        <p:nvSpPr>
          <p:cNvPr id="162" name="テキスト ボックス 2"/>
          <p:cNvSpPr txBox="1"/>
          <p:nvPr/>
        </p:nvSpPr>
        <p:spPr>
          <a:xfrm>
            <a:off x="5276341" y="6634757"/>
            <a:ext cx="2452115" cy="77063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8766" tIns="48766" rIns="48766" bIns="48766">
            <a:spAutoFit/>
          </a:bodyPr>
          <a:lstStyle>
            <a:lvl1pPr defTabSz="1300480">
              <a:defRPr sz="4400" b="1" spc="-117">
                <a:solidFill>
                  <a:srgbClr val="FFFFFF"/>
                </a:solidFill>
                <a:latin typeface="NanumSquareB"/>
                <a:ea typeface="NanumSquareB"/>
                <a:cs typeface="NanumSquareB"/>
                <a:sym typeface="NanumSquareB"/>
              </a:defRPr>
            </a:lvl1pPr>
          </a:lstStyle>
          <a:p>
            <a:r>
              <a:t>데이터멀캠</a:t>
            </a:r>
          </a:p>
        </p:txBody>
      </p:sp>
      <p:sp>
        <p:nvSpPr>
          <p:cNvPr id="163" name="テキスト ボックス 2"/>
          <p:cNvSpPr txBox="1"/>
          <p:nvPr/>
        </p:nvSpPr>
        <p:spPr>
          <a:xfrm>
            <a:off x="4432249" y="7475908"/>
            <a:ext cx="4140306" cy="44729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8766" tIns="48766" rIns="48766" bIns="48766">
            <a:spAutoFit/>
          </a:bodyPr>
          <a:lstStyle>
            <a:lvl1pPr defTabSz="1300480">
              <a:defRPr sz="2200" spc="-74">
                <a:solidFill>
                  <a:srgbClr val="FFFFFF"/>
                </a:solidFill>
                <a:latin typeface="NanumSquareR"/>
                <a:ea typeface="NanumSquareR"/>
                <a:cs typeface="NanumSquareR"/>
                <a:sym typeface="NanumSquareR"/>
              </a:defRPr>
            </a:lvl1pPr>
          </a:lstStyle>
          <a:p>
            <a:r>
              <a:t>조소진  김미정  김민창  김유나  맹재영</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 name="직사각형"/>
          <p:cNvSpPr/>
          <p:nvPr/>
        </p:nvSpPr>
        <p:spPr>
          <a:xfrm>
            <a:off x="-8468" y="-8467"/>
            <a:ext cx="13021737" cy="160273"/>
          </a:xfrm>
          <a:prstGeom prst="rect">
            <a:avLst/>
          </a:prstGeom>
          <a:solidFill>
            <a:srgbClr val="E77771"/>
          </a:solidFill>
          <a:ln w="12700">
            <a:miter lim="400000"/>
          </a:ln>
        </p:spPr>
        <p:txBody>
          <a:bodyPr lIns="50800" tIns="50800" rIns="50800" bIns="50800" anchor="ctr"/>
          <a:lstStyle/>
          <a:p>
            <a:pPr defTabSz="1130300">
              <a:defRPr sz="3200">
                <a:solidFill>
                  <a:srgbClr val="FFFFFF"/>
                </a:solidFill>
                <a:latin typeface="Avenir Next Regular"/>
                <a:ea typeface="Avenir Next Regular"/>
                <a:cs typeface="Avenir Next Regular"/>
                <a:sym typeface="Avenir Next Regular"/>
              </a:defRPr>
            </a:pPr>
            <a:endParaRPr/>
          </a:p>
        </p:txBody>
      </p:sp>
      <p:sp>
        <p:nvSpPr>
          <p:cNvPr id="280" name="직사각형"/>
          <p:cNvSpPr/>
          <p:nvPr/>
        </p:nvSpPr>
        <p:spPr>
          <a:xfrm>
            <a:off x="-8467" y="9601200"/>
            <a:ext cx="13021734" cy="160273"/>
          </a:xfrm>
          <a:prstGeom prst="rect">
            <a:avLst/>
          </a:prstGeom>
          <a:solidFill>
            <a:srgbClr val="E77771"/>
          </a:solidFill>
          <a:ln w="12700">
            <a:miter lim="400000"/>
          </a:ln>
        </p:spPr>
        <p:txBody>
          <a:bodyPr lIns="50800" tIns="50800" rIns="50800" bIns="50800" anchor="ctr"/>
          <a:lstStyle/>
          <a:p>
            <a:pPr defTabSz="1130300">
              <a:defRPr sz="3200">
                <a:solidFill>
                  <a:srgbClr val="FFFFFF"/>
                </a:solidFill>
                <a:latin typeface="Avenir Next Regular"/>
                <a:ea typeface="Avenir Next Regular"/>
                <a:cs typeface="Avenir Next Regular"/>
                <a:sym typeface="Avenir Next Regular"/>
              </a:defRPr>
            </a:pPr>
            <a:endParaRPr/>
          </a:p>
        </p:txBody>
      </p:sp>
      <p:sp>
        <p:nvSpPr>
          <p:cNvPr id="281" name="팀 구성 및 역할"/>
          <p:cNvSpPr txBox="1"/>
          <p:nvPr/>
        </p:nvSpPr>
        <p:spPr>
          <a:xfrm>
            <a:off x="2534361" y="330112"/>
            <a:ext cx="2960656" cy="4912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90000"/>
              </a:lnSpc>
              <a:defRPr sz="2400" spc="-48">
                <a:solidFill>
                  <a:srgbClr val="D5D5D5"/>
                </a:solidFill>
                <a:latin typeface="NanumSquareR"/>
                <a:ea typeface="NanumSquareR"/>
                <a:cs typeface="NanumSquareR"/>
                <a:sym typeface="NanumSquareR"/>
              </a:defRPr>
            </a:lvl1pPr>
          </a:lstStyle>
          <a:p>
            <a:r>
              <a:t>팀 구성 및 역할</a:t>
            </a:r>
          </a:p>
        </p:txBody>
      </p:sp>
      <p:sp>
        <p:nvSpPr>
          <p:cNvPr id="282" name="결론 및 향후 과제"/>
          <p:cNvSpPr txBox="1"/>
          <p:nvPr/>
        </p:nvSpPr>
        <p:spPr>
          <a:xfrm>
            <a:off x="8410226" y="330112"/>
            <a:ext cx="2960657" cy="4912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90000"/>
              </a:lnSpc>
              <a:defRPr sz="2400" spc="-48">
                <a:solidFill>
                  <a:srgbClr val="D5D5D5"/>
                </a:solidFill>
                <a:latin typeface="NanumSquareR"/>
                <a:ea typeface="NanumSquareR"/>
                <a:cs typeface="NanumSquareR"/>
                <a:sym typeface="NanumSquareR"/>
              </a:defRPr>
            </a:lvl1pPr>
          </a:lstStyle>
          <a:p>
            <a:r>
              <a:t>결론 및 향후 과제</a:t>
            </a:r>
          </a:p>
        </p:txBody>
      </p:sp>
      <p:sp>
        <p:nvSpPr>
          <p:cNvPr id="283" name="느낀점"/>
          <p:cNvSpPr txBox="1"/>
          <p:nvPr/>
        </p:nvSpPr>
        <p:spPr>
          <a:xfrm>
            <a:off x="11213487" y="340783"/>
            <a:ext cx="1927723" cy="469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90000"/>
              </a:lnSpc>
              <a:defRPr sz="2400" spc="-48">
                <a:solidFill>
                  <a:srgbClr val="D5D5D5"/>
                </a:solidFill>
                <a:latin typeface="NanumSquareR"/>
                <a:ea typeface="NanumSquareR"/>
                <a:cs typeface="NanumSquareR"/>
                <a:sym typeface="NanumSquareR"/>
              </a:defRPr>
            </a:lvl1pPr>
          </a:lstStyle>
          <a:p>
            <a:r>
              <a:t>느낀점</a:t>
            </a:r>
          </a:p>
        </p:txBody>
      </p:sp>
      <p:sp>
        <p:nvSpPr>
          <p:cNvPr id="284" name="수행 절차 및 방법"/>
          <p:cNvSpPr txBox="1"/>
          <p:nvPr/>
        </p:nvSpPr>
        <p:spPr>
          <a:xfrm>
            <a:off x="5438426" y="330112"/>
            <a:ext cx="2960657" cy="4912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90000"/>
              </a:lnSpc>
              <a:defRPr sz="2400" b="1" spc="-48">
                <a:solidFill>
                  <a:srgbClr val="000000"/>
                </a:solidFill>
                <a:latin typeface="NanumSquareB"/>
                <a:ea typeface="NanumSquareB"/>
                <a:cs typeface="NanumSquareB"/>
                <a:sym typeface="NanumSquareB"/>
              </a:defRPr>
            </a:lvl1pPr>
          </a:lstStyle>
          <a:p>
            <a:r>
              <a:t>수행 절차 및 방법</a:t>
            </a:r>
          </a:p>
        </p:txBody>
      </p:sp>
      <p:sp>
        <p:nvSpPr>
          <p:cNvPr id="285" name="프로젝트 배경"/>
          <p:cNvSpPr txBox="1"/>
          <p:nvPr/>
        </p:nvSpPr>
        <p:spPr>
          <a:xfrm>
            <a:off x="104426" y="330112"/>
            <a:ext cx="2494197" cy="4912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90000"/>
              </a:lnSpc>
              <a:defRPr sz="2400" spc="-48">
                <a:solidFill>
                  <a:srgbClr val="D5D5D5"/>
                </a:solidFill>
                <a:latin typeface="NanumSquareR"/>
                <a:ea typeface="NanumSquareR"/>
                <a:cs typeface="NanumSquareR"/>
                <a:sym typeface="NanumSquareR"/>
              </a:defRPr>
            </a:lvl1pPr>
          </a:lstStyle>
          <a:p>
            <a:r>
              <a:t>프로젝트 배경</a:t>
            </a:r>
          </a:p>
        </p:txBody>
      </p:sp>
      <p:sp>
        <p:nvSpPr>
          <p:cNvPr id="286" name="03-3 데이터 전처리 및 탐색"/>
          <p:cNvSpPr txBox="1"/>
          <p:nvPr/>
        </p:nvSpPr>
        <p:spPr>
          <a:xfrm>
            <a:off x="5771660" y="890948"/>
            <a:ext cx="2294189" cy="35712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b="1" spc="-16">
                <a:solidFill>
                  <a:srgbClr val="000000"/>
                </a:solidFill>
                <a:latin typeface="NanumSquareB"/>
                <a:ea typeface="NanumSquareB"/>
                <a:cs typeface="NanumSquareB"/>
                <a:sym typeface="NanumSquareB"/>
              </a:defRPr>
            </a:lvl1pPr>
          </a:lstStyle>
          <a:p>
            <a:r>
              <a:t>03-3 데이터 전처리 및 탐색</a:t>
            </a:r>
          </a:p>
        </p:txBody>
      </p:sp>
      <p:grpSp>
        <p:nvGrpSpPr>
          <p:cNvPr id="289" name="그룹"/>
          <p:cNvGrpSpPr/>
          <p:nvPr/>
        </p:nvGrpSpPr>
        <p:grpSpPr>
          <a:xfrm>
            <a:off x="7233625" y="1733442"/>
            <a:ext cx="4535685" cy="4839748"/>
            <a:chOff x="0" y="0"/>
            <a:chExt cx="4535683" cy="4839747"/>
          </a:xfrm>
        </p:grpSpPr>
        <p:pic>
          <p:nvPicPr>
            <p:cNvPr id="287" name="0-2차대사람_사고유형_사망자수(after).png" descr="0-2차대사람_사고유형_사망자수(after).png"/>
            <p:cNvPicPr>
              <a:picLocks noChangeAspect="1"/>
            </p:cNvPicPr>
            <p:nvPr/>
          </p:nvPicPr>
          <p:blipFill>
            <a:blip r:embed="rId3"/>
            <a:stretch>
              <a:fillRect/>
            </a:stretch>
          </p:blipFill>
          <p:spPr>
            <a:xfrm>
              <a:off x="-1" y="7353"/>
              <a:ext cx="4535685" cy="4825042"/>
            </a:xfrm>
            <a:prstGeom prst="rect">
              <a:avLst/>
            </a:prstGeom>
            <a:ln w="12700" cap="flat">
              <a:noFill/>
              <a:miter lim="400000"/>
            </a:ln>
            <a:effectLst/>
          </p:spPr>
        </p:pic>
        <p:sp>
          <p:nvSpPr>
            <p:cNvPr id="288" name="직사각형"/>
            <p:cNvSpPr/>
            <p:nvPr/>
          </p:nvSpPr>
          <p:spPr>
            <a:xfrm>
              <a:off x="730982" y="0"/>
              <a:ext cx="3793827" cy="4839748"/>
            </a:xfrm>
            <a:prstGeom prst="rect">
              <a:avLst/>
            </a:prstGeom>
            <a:noFill/>
            <a:ln w="38100" cap="flat">
              <a:solidFill>
                <a:srgbClr val="E77771"/>
              </a:solidFill>
              <a:prstDash val="solid"/>
              <a:miter lim="400000"/>
            </a:ln>
            <a:effectLst/>
          </p:spPr>
          <p:txBody>
            <a:bodyPr wrap="square" lIns="50800" tIns="50800" rIns="50800" bIns="50800" numCol="1" anchor="ctr">
              <a:noAutofit/>
            </a:bodyPr>
            <a:lstStyle/>
            <a:p>
              <a:pPr defTabSz="584200">
                <a:defRPr sz="2200">
                  <a:solidFill>
                    <a:srgbClr val="FFFFFF"/>
                  </a:solidFill>
                  <a:latin typeface="Helvetica Neue Medium"/>
                  <a:ea typeface="Helvetica Neue Medium"/>
                  <a:cs typeface="Helvetica Neue Medium"/>
                  <a:sym typeface="Helvetica Neue Medium"/>
                </a:defRPr>
              </a:pPr>
              <a:endParaRPr/>
            </a:p>
          </p:txBody>
        </p:sp>
      </p:grpSp>
      <p:grpSp>
        <p:nvGrpSpPr>
          <p:cNvPr id="293" name="그룹"/>
          <p:cNvGrpSpPr/>
          <p:nvPr/>
        </p:nvGrpSpPr>
        <p:grpSpPr>
          <a:xfrm>
            <a:off x="741804" y="2133894"/>
            <a:ext cx="5760597" cy="4526695"/>
            <a:chOff x="-1" y="-1"/>
            <a:chExt cx="5760595" cy="4526694"/>
          </a:xfrm>
        </p:grpSpPr>
        <p:pic>
          <p:nvPicPr>
            <p:cNvPr id="290" name="0-2차대사람_사고유형_사망자수(before).png" descr="0-2차대사람_사고유형_사망자수(before).png"/>
            <p:cNvPicPr>
              <a:picLocks noChangeAspect="1"/>
            </p:cNvPicPr>
            <p:nvPr/>
          </p:nvPicPr>
          <p:blipFill>
            <a:blip r:embed="rId4"/>
            <a:stretch>
              <a:fillRect/>
            </a:stretch>
          </p:blipFill>
          <p:spPr>
            <a:xfrm>
              <a:off x="-1" y="-1"/>
              <a:ext cx="5760595" cy="4526694"/>
            </a:xfrm>
            <a:prstGeom prst="rect">
              <a:avLst/>
            </a:prstGeom>
            <a:ln w="12700" cap="flat">
              <a:noFill/>
              <a:miter lim="400000"/>
            </a:ln>
            <a:effectLst/>
          </p:spPr>
        </p:pic>
        <p:sp>
          <p:nvSpPr>
            <p:cNvPr id="291" name="직사각형"/>
            <p:cNvSpPr/>
            <p:nvPr/>
          </p:nvSpPr>
          <p:spPr>
            <a:xfrm>
              <a:off x="1172721" y="123530"/>
              <a:ext cx="1219200" cy="527353"/>
            </a:xfrm>
            <a:prstGeom prst="rect">
              <a:avLst/>
            </a:prstGeom>
            <a:noFill/>
            <a:ln w="25400" cap="flat">
              <a:solidFill>
                <a:srgbClr val="72A4F6"/>
              </a:solidFill>
              <a:prstDash val="solid"/>
              <a:miter lim="400000"/>
            </a:ln>
            <a:effectLst/>
          </p:spPr>
          <p:txBody>
            <a:bodyPr wrap="square" lIns="50800" tIns="50800" rIns="50800" bIns="50800" numCol="1" anchor="ctr">
              <a:noAutofit/>
            </a:bodyPr>
            <a:lstStyle/>
            <a:p>
              <a:pPr defTabSz="584200">
                <a:defRPr sz="2200">
                  <a:solidFill>
                    <a:srgbClr val="FFFFFF"/>
                  </a:solidFill>
                  <a:latin typeface="Helvetica Neue Medium"/>
                  <a:ea typeface="Helvetica Neue Medium"/>
                  <a:cs typeface="Helvetica Neue Medium"/>
                  <a:sym typeface="Helvetica Neue Medium"/>
                </a:defRPr>
              </a:pPr>
              <a:endParaRPr/>
            </a:p>
          </p:txBody>
        </p:sp>
        <p:sp>
          <p:nvSpPr>
            <p:cNvPr id="292" name="직사각형"/>
            <p:cNvSpPr/>
            <p:nvPr/>
          </p:nvSpPr>
          <p:spPr>
            <a:xfrm>
              <a:off x="-1" y="399174"/>
              <a:ext cx="582171" cy="251709"/>
            </a:xfrm>
            <a:prstGeom prst="rect">
              <a:avLst/>
            </a:prstGeom>
            <a:noFill/>
            <a:ln w="25400" cap="flat">
              <a:solidFill>
                <a:srgbClr val="72A4F6"/>
              </a:solidFill>
              <a:prstDash val="solid"/>
              <a:miter lim="400000"/>
            </a:ln>
            <a:effectLst/>
          </p:spPr>
          <p:txBody>
            <a:bodyPr wrap="square" lIns="50800" tIns="50800" rIns="50800" bIns="50800" numCol="1" anchor="ctr">
              <a:noAutofit/>
            </a:bodyPr>
            <a:lstStyle/>
            <a:p>
              <a:pPr defTabSz="584200">
                <a:defRPr sz="2000">
                  <a:solidFill>
                    <a:srgbClr val="FFFFFF"/>
                  </a:solidFill>
                  <a:latin typeface="Helvetica Neue Medium"/>
                  <a:ea typeface="Helvetica Neue Medium"/>
                  <a:cs typeface="Helvetica Neue Medium"/>
                  <a:sym typeface="Helvetica Neue Medium"/>
                </a:defRPr>
              </a:pPr>
              <a:endParaRPr/>
            </a:p>
          </p:txBody>
        </p:sp>
      </p:grpSp>
      <p:graphicFrame>
        <p:nvGraphicFramePr>
          <p:cNvPr id="294" name="표"/>
          <p:cNvGraphicFramePr/>
          <p:nvPr/>
        </p:nvGraphicFramePr>
        <p:xfrm>
          <a:off x="2285631" y="7569958"/>
          <a:ext cx="8806773" cy="1034472"/>
        </p:xfrm>
        <a:graphic>
          <a:graphicData uri="http://schemas.openxmlformats.org/drawingml/2006/table">
            <a:tbl>
              <a:tblPr>
                <a:tableStyleId>{4C3C2611-4C71-4FC5-86AE-919BDF0F9419}</a:tableStyleId>
              </a:tblPr>
              <a:tblGrid>
                <a:gridCol w="3177483">
                  <a:extLst>
                    <a:ext uri="{9D8B030D-6E8A-4147-A177-3AD203B41FA5}">
                      <a16:colId xmlns:a16="http://schemas.microsoft.com/office/drawing/2014/main" val="20000"/>
                    </a:ext>
                  </a:extLst>
                </a:gridCol>
                <a:gridCol w="5629290">
                  <a:extLst>
                    <a:ext uri="{9D8B030D-6E8A-4147-A177-3AD203B41FA5}">
                      <a16:colId xmlns:a16="http://schemas.microsoft.com/office/drawing/2014/main" val="20001"/>
                    </a:ext>
                  </a:extLst>
                </a:gridCol>
              </a:tblGrid>
              <a:tr h="517236">
                <a:tc>
                  <a:txBody>
                    <a:bodyPr/>
                    <a:lstStyle/>
                    <a:p>
                      <a:pPr>
                        <a:defRPr sz="1800"/>
                      </a:pPr>
                      <a:r>
                        <a:rPr sz="1400">
                          <a:latin typeface="NanumSquareR"/>
                          <a:ea typeface="NanumSquareR"/>
                          <a:cs typeface="NanumSquareR"/>
                          <a:sym typeface="NanumSquareR"/>
                        </a:rPr>
                        <a:t>-(하이픈)을 0으로 설정</a:t>
                      </a:r>
                    </a:p>
                  </a:txBody>
                  <a:tcPr marL="50800" marR="50800" marT="50800" marB="50800" anchor="ctr"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tcPr>
                </a:tc>
                <a:tc>
                  <a:txBody>
                    <a:bodyPr/>
                    <a:lstStyle/>
                    <a:p>
                      <a:pPr algn="l">
                        <a:defRPr sz="1800"/>
                      </a:pPr>
                      <a:r>
                        <a:rPr sz="1400">
                          <a:latin typeface="NanumSquareR"/>
                          <a:ea typeface="NanumSquareR"/>
                          <a:cs typeface="NanumSquareR"/>
                          <a:sym typeface="NanumSquareR"/>
                        </a:rPr>
                        <a:t>car_data.replace('-','0',inplace=True)</a:t>
                      </a:r>
                    </a:p>
                  </a:txBody>
                  <a:tcPr marL="50800" marR="50800" marT="50800" marB="50800" anchor="ctr"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tcPr>
                </a:tc>
                <a:extLst>
                  <a:ext uri="{0D108BD9-81ED-4DB2-BD59-A6C34878D82A}">
                    <a16:rowId xmlns:a16="http://schemas.microsoft.com/office/drawing/2014/main" val="10000"/>
                  </a:ext>
                </a:extLst>
              </a:tr>
              <a:tr h="517236">
                <a:tc>
                  <a:txBody>
                    <a:bodyPr/>
                    <a:lstStyle/>
                    <a:p>
                      <a:pPr>
                        <a:defRPr sz="1800"/>
                      </a:pPr>
                      <a:r>
                        <a:rPr sz="1400">
                          <a:latin typeface="NanumSquareR"/>
                          <a:ea typeface="NanumSquareR"/>
                          <a:cs typeface="NanumSquareR"/>
                          <a:sym typeface="NanumSquareR"/>
                        </a:rPr>
                        <a:t>0~3행 삭제 후 원본 반영</a:t>
                      </a:r>
                    </a:p>
                  </a:txBody>
                  <a:tcPr marL="50800" marR="50800" marT="50800" marB="50800" anchor="ctr"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tcPr>
                </a:tc>
                <a:tc>
                  <a:txBody>
                    <a:bodyPr/>
                    <a:lstStyle/>
                    <a:p>
                      <a:pPr algn="l">
                        <a:defRPr sz="1800"/>
                      </a:pPr>
                      <a:r>
                        <a:rPr sz="1400">
                          <a:latin typeface="NanumSquareR"/>
                          <a:ea typeface="NanumSquareR"/>
                          <a:cs typeface="NanumSquareR"/>
                          <a:sym typeface="NanumSquareR"/>
                        </a:rPr>
                        <a:t>car_data.drop(index=[0,1,2,3],axis=0,inplace=True)</a:t>
                      </a:r>
                    </a:p>
                  </a:txBody>
                  <a:tcPr marL="50800" marR="50800" marT="50800" marB="50800" anchor="ctr"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tcPr>
                </a:tc>
                <a:extLst>
                  <a:ext uri="{0D108BD9-81ED-4DB2-BD59-A6C34878D82A}">
                    <a16:rowId xmlns:a16="http://schemas.microsoft.com/office/drawing/2014/main" val="10001"/>
                  </a:ext>
                </a:extLst>
              </a:tr>
            </a:tbl>
          </a:graphicData>
        </a:graphic>
      </p:graphicFrame>
      <p:sp>
        <p:nvSpPr>
          <p:cNvPr id="295" name="삼각형"/>
          <p:cNvSpPr/>
          <p:nvPr/>
        </p:nvSpPr>
        <p:spPr>
          <a:xfrm rot="13460346">
            <a:off x="6692534" y="4119078"/>
            <a:ext cx="286881" cy="28688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5E5E5E"/>
          </a:solidFill>
          <a:ln w="12700">
            <a:miter lim="400000"/>
          </a:ln>
        </p:spPr>
        <p:txBody>
          <a:bodyPr lIns="50800" tIns="50800" rIns="50800" bIns="50800" anchor="ctr"/>
          <a:lstStyle/>
          <a:p>
            <a:pPr defTabSz="584200">
              <a:defRPr sz="2200">
                <a:solidFill>
                  <a:srgbClr val="FFFFFF"/>
                </a:solidFill>
                <a:latin typeface="Helvetica Neue Medium"/>
                <a:ea typeface="Helvetica Neue Medium"/>
                <a:cs typeface="Helvetica Neue Medium"/>
                <a:sym typeface="Helvetica Neue Medium"/>
              </a:defRPr>
            </a:pPr>
            <a:endParaRPr/>
          </a:p>
        </p:txBody>
      </p:sp>
      <p:sp>
        <p:nvSpPr>
          <p:cNvPr id="296" name="&lt;사고유형별 노인 교통사고 사망자 수&gt;"/>
          <p:cNvSpPr txBox="1"/>
          <p:nvPr/>
        </p:nvSpPr>
        <p:spPr>
          <a:xfrm>
            <a:off x="2308162" y="1698131"/>
            <a:ext cx="2731136" cy="27444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1300">
                <a:latin typeface="+mn-lt"/>
                <a:ea typeface="+mn-ea"/>
                <a:cs typeface="+mn-cs"/>
                <a:sym typeface="NanumSquare Regular"/>
              </a:defRPr>
            </a:lvl1pPr>
          </a:lstStyle>
          <a:p>
            <a:r>
              <a:t>&lt;사고유형별 노인 교통사고 사망자 수&gt;</a:t>
            </a:r>
          </a:p>
        </p:txBody>
      </p:sp>
      <p:sp>
        <p:nvSpPr>
          <p:cNvPr id="20" name="직사각형">
            <a:extLst>
              <a:ext uri="{FF2B5EF4-FFF2-40B4-BE49-F238E27FC236}">
                <a16:creationId xmlns:a16="http://schemas.microsoft.com/office/drawing/2014/main" id="{27B1B87E-E096-49CE-9C1C-1ADD521AD9FD}"/>
              </a:ext>
            </a:extLst>
          </p:cNvPr>
          <p:cNvSpPr/>
          <p:nvPr/>
        </p:nvSpPr>
        <p:spPr>
          <a:xfrm>
            <a:off x="4306448" y="2784778"/>
            <a:ext cx="1021604" cy="615647"/>
          </a:xfrm>
          <a:prstGeom prst="rect">
            <a:avLst/>
          </a:prstGeom>
          <a:noFill/>
          <a:ln w="25400" cap="flat">
            <a:solidFill>
              <a:srgbClr val="72A4F6"/>
            </a:solidFill>
            <a:prstDash val="solid"/>
            <a:miter lim="400000"/>
          </a:ln>
          <a:effectLst/>
        </p:spPr>
        <p:txBody>
          <a:bodyPr wrap="square" lIns="50800" tIns="50800" rIns="50800" bIns="50800" numCol="1" anchor="ctr">
            <a:noAutofit/>
          </a:bodyPr>
          <a:lstStyle/>
          <a:p>
            <a:pPr defTabSz="584200">
              <a:defRPr sz="2200">
                <a:solidFill>
                  <a:srgbClr val="FFFFFF"/>
                </a:solidFill>
                <a:latin typeface="Helvetica Neue Medium"/>
                <a:ea typeface="Helvetica Neue Medium"/>
                <a:cs typeface="Helvetica Neue Medium"/>
                <a:sym typeface="Helvetica Neue Medium"/>
              </a:defRPr>
            </a:pPr>
            <a:endParaRPr/>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직사각형"/>
          <p:cNvSpPr/>
          <p:nvPr/>
        </p:nvSpPr>
        <p:spPr>
          <a:xfrm>
            <a:off x="-8468" y="-8467"/>
            <a:ext cx="13021737" cy="160273"/>
          </a:xfrm>
          <a:prstGeom prst="rect">
            <a:avLst/>
          </a:prstGeom>
          <a:solidFill>
            <a:srgbClr val="E77771"/>
          </a:solidFill>
          <a:ln w="12700">
            <a:miter lim="400000"/>
          </a:ln>
        </p:spPr>
        <p:txBody>
          <a:bodyPr lIns="50800" tIns="50800" rIns="50800" bIns="50800" anchor="ctr"/>
          <a:lstStyle/>
          <a:p>
            <a:pPr defTabSz="1130300">
              <a:defRPr sz="3200">
                <a:solidFill>
                  <a:srgbClr val="FFFFFF"/>
                </a:solidFill>
                <a:latin typeface="Avenir Next Regular"/>
                <a:ea typeface="Avenir Next Regular"/>
                <a:cs typeface="Avenir Next Regular"/>
                <a:sym typeface="Avenir Next Regular"/>
              </a:defRPr>
            </a:pPr>
            <a:endParaRPr/>
          </a:p>
        </p:txBody>
      </p:sp>
      <p:sp>
        <p:nvSpPr>
          <p:cNvPr id="301" name="직사각형"/>
          <p:cNvSpPr/>
          <p:nvPr/>
        </p:nvSpPr>
        <p:spPr>
          <a:xfrm>
            <a:off x="-8467" y="9601200"/>
            <a:ext cx="13021734" cy="160273"/>
          </a:xfrm>
          <a:prstGeom prst="rect">
            <a:avLst/>
          </a:prstGeom>
          <a:solidFill>
            <a:srgbClr val="E77771"/>
          </a:solidFill>
          <a:ln w="12700">
            <a:miter lim="400000"/>
          </a:ln>
        </p:spPr>
        <p:txBody>
          <a:bodyPr lIns="50800" tIns="50800" rIns="50800" bIns="50800" anchor="ctr"/>
          <a:lstStyle/>
          <a:p>
            <a:pPr defTabSz="1130300">
              <a:defRPr sz="3200">
                <a:solidFill>
                  <a:srgbClr val="FFFFFF"/>
                </a:solidFill>
                <a:latin typeface="Avenir Next Regular"/>
                <a:ea typeface="Avenir Next Regular"/>
                <a:cs typeface="Avenir Next Regular"/>
                <a:sym typeface="Avenir Next Regular"/>
              </a:defRPr>
            </a:pPr>
            <a:endParaRPr/>
          </a:p>
        </p:txBody>
      </p:sp>
      <p:sp>
        <p:nvSpPr>
          <p:cNvPr id="302" name="팀 구성 및 역할"/>
          <p:cNvSpPr txBox="1"/>
          <p:nvPr/>
        </p:nvSpPr>
        <p:spPr>
          <a:xfrm>
            <a:off x="2534361" y="330112"/>
            <a:ext cx="2960656" cy="4912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90000"/>
              </a:lnSpc>
              <a:defRPr sz="2400" spc="-48">
                <a:solidFill>
                  <a:srgbClr val="D5D5D5"/>
                </a:solidFill>
                <a:latin typeface="NanumSquareR"/>
                <a:ea typeface="NanumSquareR"/>
                <a:cs typeface="NanumSquareR"/>
                <a:sym typeface="NanumSquareR"/>
              </a:defRPr>
            </a:lvl1pPr>
          </a:lstStyle>
          <a:p>
            <a:r>
              <a:t>팀 구성 및 역할</a:t>
            </a:r>
          </a:p>
        </p:txBody>
      </p:sp>
      <p:sp>
        <p:nvSpPr>
          <p:cNvPr id="303" name="결론 및 향후 과제"/>
          <p:cNvSpPr txBox="1"/>
          <p:nvPr/>
        </p:nvSpPr>
        <p:spPr>
          <a:xfrm>
            <a:off x="8410226" y="330112"/>
            <a:ext cx="2960657" cy="4912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90000"/>
              </a:lnSpc>
              <a:defRPr sz="2400" spc="-48">
                <a:solidFill>
                  <a:srgbClr val="D5D5D5"/>
                </a:solidFill>
                <a:latin typeface="NanumSquareR"/>
                <a:ea typeface="NanumSquareR"/>
                <a:cs typeface="NanumSquareR"/>
                <a:sym typeface="NanumSquareR"/>
              </a:defRPr>
            </a:lvl1pPr>
          </a:lstStyle>
          <a:p>
            <a:r>
              <a:t>결론 및 향후 과제</a:t>
            </a:r>
          </a:p>
        </p:txBody>
      </p:sp>
      <p:sp>
        <p:nvSpPr>
          <p:cNvPr id="304" name="느낀점"/>
          <p:cNvSpPr txBox="1"/>
          <p:nvPr/>
        </p:nvSpPr>
        <p:spPr>
          <a:xfrm>
            <a:off x="11213487" y="340783"/>
            <a:ext cx="1927723" cy="469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90000"/>
              </a:lnSpc>
              <a:defRPr sz="2400" spc="-48">
                <a:solidFill>
                  <a:srgbClr val="D5D5D5"/>
                </a:solidFill>
                <a:latin typeface="NanumSquareR"/>
                <a:ea typeface="NanumSquareR"/>
                <a:cs typeface="NanumSquareR"/>
                <a:sym typeface="NanumSquareR"/>
              </a:defRPr>
            </a:lvl1pPr>
          </a:lstStyle>
          <a:p>
            <a:r>
              <a:t>느낀점</a:t>
            </a:r>
          </a:p>
        </p:txBody>
      </p:sp>
      <p:sp>
        <p:nvSpPr>
          <p:cNvPr id="305" name="수행 절차 및 방법"/>
          <p:cNvSpPr txBox="1"/>
          <p:nvPr/>
        </p:nvSpPr>
        <p:spPr>
          <a:xfrm>
            <a:off x="5438426" y="330112"/>
            <a:ext cx="2960657" cy="4912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90000"/>
              </a:lnSpc>
              <a:defRPr sz="2400" b="1" spc="-48">
                <a:solidFill>
                  <a:srgbClr val="000000"/>
                </a:solidFill>
                <a:latin typeface="NanumSquareB"/>
                <a:ea typeface="NanumSquareB"/>
                <a:cs typeface="NanumSquareB"/>
                <a:sym typeface="NanumSquareB"/>
              </a:defRPr>
            </a:lvl1pPr>
          </a:lstStyle>
          <a:p>
            <a:r>
              <a:t>수행 절차 및 방법</a:t>
            </a:r>
          </a:p>
        </p:txBody>
      </p:sp>
      <p:sp>
        <p:nvSpPr>
          <p:cNvPr id="306" name="프로젝트 배경"/>
          <p:cNvSpPr txBox="1"/>
          <p:nvPr/>
        </p:nvSpPr>
        <p:spPr>
          <a:xfrm>
            <a:off x="104426" y="330112"/>
            <a:ext cx="2494197" cy="4912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90000"/>
              </a:lnSpc>
              <a:defRPr sz="2400" spc="-48">
                <a:solidFill>
                  <a:srgbClr val="D5D5D5"/>
                </a:solidFill>
                <a:latin typeface="NanumSquareR"/>
                <a:ea typeface="NanumSquareR"/>
                <a:cs typeface="NanumSquareR"/>
                <a:sym typeface="NanumSquareR"/>
              </a:defRPr>
            </a:lvl1pPr>
          </a:lstStyle>
          <a:p>
            <a:r>
              <a:t>프로젝트 배경</a:t>
            </a:r>
          </a:p>
        </p:txBody>
      </p:sp>
      <p:sp>
        <p:nvSpPr>
          <p:cNvPr id="307" name="03-3 데이터 전처리 및 탐색"/>
          <p:cNvSpPr txBox="1"/>
          <p:nvPr/>
        </p:nvSpPr>
        <p:spPr>
          <a:xfrm>
            <a:off x="5771660" y="890948"/>
            <a:ext cx="2294189" cy="35712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b="1" spc="-16">
                <a:solidFill>
                  <a:srgbClr val="000000"/>
                </a:solidFill>
                <a:latin typeface="NanumSquareB"/>
                <a:ea typeface="NanumSquareB"/>
                <a:cs typeface="NanumSquareB"/>
                <a:sym typeface="NanumSquareB"/>
              </a:defRPr>
            </a:lvl1pPr>
          </a:lstStyle>
          <a:p>
            <a:r>
              <a:t>03-3 데이터 전처리 및 탐색</a:t>
            </a:r>
          </a:p>
        </p:txBody>
      </p:sp>
      <p:grpSp>
        <p:nvGrpSpPr>
          <p:cNvPr id="310" name="그룹"/>
          <p:cNvGrpSpPr/>
          <p:nvPr/>
        </p:nvGrpSpPr>
        <p:grpSpPr>
          <a:xfrm>
            <a:off x="315685" y="2189697"/>
            <a:ext cx="5760997" cy="4116254"/>
            <a:chOff x="0" y="0"/>
            <a:chExt cx="5760995" cy="4116253"/>
          </a:xfrm>
        </p:grpSpPr>
        <p:pic>
          <p:nvPicPr>
            <p:cNvPr id="308" name="0-3시도별노인인구수(before).png" descr="0-3시도별노인인구수(before).png"/>
            <p:cNvPicPr>
              <a:picLocks noChangeAspect="1"/>
            </p:cNvPicPr>
            <p:nvPr/>
          </p:nvPicPr>
          <p:blipFill>
            <a:blip r:embed="rId3"/>
            <a:stretch>
              <a:fillRect/>
            </a:stretch>
          </p:blipFill>
          <p:spPr>
            <a:xfrm>
              <a:off x="-1" y="-1"/>
              <a:ext cx="5760997" cy="4116254"/>
            </a:xfrm>
            <a:prstGeom prst="rect">
              <a:avLst/>
            </a:prstGeom>
            <a:ln w="12700" cap="flat">
              <a:noFill/>
              <a:miter lim="400000"/>
            </a:ln>
            <a:effectLst/>
          </p:spPr>
        </p:pic>
        <p:sp>
          <p:nvSpPr>
            <p:cNvPr id="309" name="직사각형"/>
            <p:cNvSpPr/>
            <p:nvPr/>
          </p:nvSpPr>
          <p:spPr>
            <a:xfrm>
              <a:off x="705424" y="2208489"/>
              <a:ext cx="2895534" cy="1503393"/>
            </a:xfrm>
            <a:prstGeom prst="rect">
              <a:avLst/>
            </a:prstGeom>
            <a:noFill/>
            <a:ln w="38100" cap="flat">
              <a:solidFill>
                <a:srgbClr val="72A4F6"/>
              </a:solidFill>
              <a:prstDash val="solid"/>
              <a:miter lim="400000"/>
            </a:ln>
            <a:effectLst/>
          </p:spPr>
          <p:txBody>
            <a:bodyPr wrap="square" lIns="50800" tIns="50800" rIns="50800" bIns="50800" numCol="1" anchor="ctr">
              <a:noAutofit/>
            </a:bodyPr>
            <a:lstStyle/>
            <a:p>
              <a:pPr defTabSz="584200">
                <a:defRPr sz="2200">
                  <a:solidFill>
                    <a:srgbClr val="FFFFFF"/>
                  </a:solidFill>
                  <a:latin typeface="Helvetica Neue Medium"/>
                  <a:ea typeface="Helvetica Neue Medium"/>
                  <a:cs typeface="Helvetica Neue Medium"/>
                  <a:sym typeface="Helvetica Neue Medium"/>
                </a:defRPr>
              </a:pPr>
              <a:endParaRPr/>
            </a:p>
          </p:txBody>
        </p:sp>
      </p:grpSp>
      <p:graphicFrame>
        <p:nvGraphicFramePr>
          <p:cNvPr id="311" name="표"/>
          <p:cNvGraphicFramePr/>
          <p:nvPr/>
        </p:nvGraphicFramePr>
        <p:xfrm>
          <a:off x="1532382" y="6581226"/>
          <a:ext cx="10227412" cy="2573325"/>
        </p:xfrm>
        <a:graphic>
          <a:graphicData uri="http://schemas.openxmlformats.org/drawingml/2006/table">
            <a:tbl>
              <a:tblPr>
                <a:tableStyleId>{4C3C2611-4C71-4FC5-86AE-919BDF0F9419}</a:tableStyleId>
              </a:tblPr>
              <a:tblGrid>
                <a:gridCol w="3177483">
                  <a:extLst>
                    <a:ext uri="{9D8B030D-6E8A-4147-A177-3AD203B41FA5}">
                      <a16:colId xmlns:a16="http://schemas.microsoft.com/office/drawing/2014/main" val="20000"/>
                    </a:ext>
                  </a:extLst>
                </a:gridCol>
                <a:gridCol w="7049929">
                  <a:extLst>
                    <a:ext uri="{9D8B030D-6E8A-4147-A177-3AD203B41FA5}">
                      <a16:colId xmlns:a16="http://schemas.microsoft.com/office/drawing/2014/main" val="20001"/>
                    </a:ext>
                  </a:extLst>
                </a:gridCol>
              </a:tblGrid>
              <a:tr h="569280">
                <a:tc>
                  <a:txBody>
                    <a:bodyPr/>
                    <a:lstStyle/>
                    <a:p>
                      <a:pPr>
                        <a:defRPr sz="1800"/>
                      </a:pPr>
                      <a:r>
                        <a:rPr sz="1400">
                          <a:latin typeface="NanumSquareR"/>
                          <a:ea typeface="NanumSquareR"/>
                          <a:cs typeface="NanumSquareR"/>
                          <a:sym typeface="NanumSquareR"/>
                        </a:rPr>
                        <a:t>지역별 노인 인구 수를 모두 더한 후
하나의 데이터프레임에 저장</a:t>
                      </a:r>
                    </a:p>
                  </a:txBody>
                  <a:tcPr marL="50800" marR="50800" marT="50800" marB="50800" anchor="ctr"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tcPr>
                </a:tc>
                <a:tc>
                  <a:txBody>
                    <a:bodyPr/>
                    <a:lstStyle/>
                    <a:p>
                      <a:pPr algn="l">
                        <a:defRPr sz="1800"/>
                      </a:pPr>
                      <a:r>
                        <a:rPr sz="1400" dirty="0">
                          <a:latin typeface="NanumSquareR"/>
                          <a:ea typeface="NanumSquareR"/>
                          <a:cs typeface="NanumSquareR"/>
                          <a:sym typeface="NanumSquareR"/>
                        </a:rPr>
                        <a:t>index=0
</a:t>
                      </a:r>
                      <a:r>
                        <a:rPr sz="1400" dirty="0" err="1">
                          <a:latin typeface="NanumSquareR"/>
                          <a:ea typeface="NanumSquareR"/>
                          <a:cs typeface="NanumSquareR"/>
                          <a:sym typeface="NanumSquareR"/>
                        </a:rPr>
                        <a:t>areaOlderSumData</a:t>
                      </a:r>
                      <a:r>
                        <a:rPr sz="1400" dirty="0">
                          <a:latin typeface="NanumSquareR"/>
                          <a:ea typeface="NanumSquareR"/>
                          <a:cs typeface="NanumSquareR"/>
                          <a:sym typeface="NanumSquareR"/>
                        </a:rPr>
                        <a:t> = []
for area in </a:t>
                      </a:r>
                      <a:r>
                        <a:rPr sz="1400" dirty="0" err="1">
                          <a:latin typeface="NanumSquareR"/>
                          <a:ea typeface="NanumSquareR"/>
                          <a:cs typeface="NanumSquareR"/>
                          <a:sym typeface="NanumSquareR"/>
                        </a:rPr>
                        <a:t>areaList</a:t>
                      </a:r>
                      <a:r>
                        <a:rPr sz="1400">
                          <a:latin typeface="NanumSquareR"/>
                          <a:ea typeface="NanumSquareR"/>
                          <a:cs typeface="NanumSquareR"/>
                          <a:sym typeface="NanumSquareR"/>
                        </a:rPr>
                        <a:t>:
    </a:t>
                      </a:r>
                      <a:r>
                        <a:rPr sz="1400" dirty="0" err="1">
                          <a:latin typeface="NanumSquareR"/>
                          <a:ea typeface="NanumSquareR"/>
                          <a:cs typeface="NanumSquareR"/>
                          <a:sym typeface="NanumSquareR"/>
                        </a:rPr>
                        <a:t>areaOlderSumData.append</a:t>
                      </a:r>
                      <a:r>
                        <a:rPr sz="1400" dirty="0">
                          <a:latin typeface="NanumSquareR"/>
                          <a:ea typeface="NanumSquareR"/>
                          <a:cs typeface="NanumSquareR"/>
                          <a:sym typeface="NanumSquareR"/>
                        </a:rPr>
                        <a:t>(</a:t>
                      </a:r>
                      <a:r>
                        <a:rPr sz="1400" dirty="0" err="1">
                          <a:latin typeface="NanumSquareR"/>
                          <a:ea typeface="NanumSquareR"/>
                          <a:cs typeface="NanumSquareR"/>
                          <a:sym typeface="NanumSquareR"/>
                        </a:rPr>
                        <a:t>area_older_data.iloc</a:t>
                      </a:r>
                      <a:r>
                        <a:rPr sz="1400" dirty="0">
                          <a:latin typeface="NanumSquareR"/>
                          <a:ea typeface="NanumSquareR"/>
                          <a:cs typeface="NanumSquareR"/>
                          <a:sym typeface="NanumSquareR"/>
                        </a:rPr>
                        <a:t>[index:index+36,2:].sum()[0])
    </a:t>
                      </a:r>
                      <a:r>
                        <a:rPr sz="1400" dirty="0" err="1">
                          <a:latin typeface="NanumSquareR"/>
                          <a:ea typeface="NanumSquareR"/>
                          <a:cs typeface="NanumSquareR"/>
                          <a:sym typeface="NanumSquareR"/>
                        </a:rPr>
                        <a:t>area_older_df</a:t>
                      </a:r>
                      <a:r>
                        <a:rPr sz="1400" dirty="0">
                          <a:latin typeface="NanumSquareR"/>
                          <a:ea typeface="NanumSquareR"/>
                          <a:cs typeface="NanumSquareR"/>
                          <a:sym typeface="NanumSquareR"/>
                        </a:rPr>
                        <a:t> = </a:t>
                      </a:r>
                      <a:r>
                        <a:rPr sz="1400" dirty="0" err="1">
                          <a:latin typeface="NanumSquareR"/>
                          <a:ea typeface="NanumSquareR"/>
                          <a:cs typeface="NanumSquareR"/>
                          <a:sym typeface="NanumSquareR"/>
                        </a:rPr>
                        <a:t>pd.DataFrame</a:t>
                      </a:r>
                      <a:r>
                        <a:rPr sz="1400" dirty="0">
                          <a:latin typeface="NanumSquareR"/>
                          <a:ea typeface="NanumSquareR"/>
                          <a:cs typeface="NanumSquareR"/>
                          <a:sym typeface="NanumSquareR"/>
                        </a:rPr>
                        <a:t>(</a:t>
                      </a:r>
                      <a:r>
                        <a:rPr sz="1400" dirty="0" err="1">
                          <a:latin typeface="NanumSquareR"/>
                          <a:ea typeface="NanumSquareR"/>
                          <a:cs typeface="NanumSquareR"/>
                          <a:sym typeface="NanumSquareR"/>
                        </a:rPr>
                        <a:t>areaOlderSumData</a:t>
                      </a:r>
                      <a:r>
                        <a:rPr sz="1400" dirty="0">
                          <a:latin typeface="NanumSquareR"/>
                          <a:ea typeface="NanumSquareR"/>
                          <a:cs typeface="NanumSquareR"/>
                          <a:sym typeface="NanumSquareR"/>
                        </a:rPr>
                        <a:t>)
    index += 36</a:t>
                      </a:r>
                    </a:p>
                  </a:txBody>
                  <a:tcPr marL="50800" marR="50800" marT="50800" marB="50800" anchor="ctr"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tcPr>
                </a:tc>
                <a:extLst>
                  <a:ext uri="{0D108BD9-81ED-4DB2-BD59-A6C34878D82A}">
                    <a16:rowId xmlns:a16="http://schemas.microsoft.com/office/drawing/2014/main" val="10000"/>
                  </a:ext>
                </a:extLst>
              </a:tr>
              <a:tr h="569280">
                <a:tc>
                  <a:txBody>
                    <a:bodyPr/>
                    <a:lstStyle/>
                    <a:p>
                      <a:pPr>
                        <a:defRPr sz="1800"/>
                      </a:pPr>
                      <a:r>
                        <a:rPr sz="1400">
                          <a:latin typeface="NanumSquareR"/>
                          <a:ea typeface="NanumSquareR"/>
                          <a:cs typeface="NanumSquareR"/>
                          <a:sym typeface="NanumSquareR"/>
                        </a:rPr>
                        <a:t>‘노인인구비율’열 생성</a:t>
                      </a:r>
                    </a:p>
                  </a:txBody>
                  <a:tcPr marL="50800" marR="50800" marT="50800" marB="50800" anchor="ctr"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tcPr>
                </a:tc>
                <a:tc>
                  <a:txBody>
                    <a:bodyPr/>
                    <a:lstStyle/>
                    <a:p>
                      <a:pPr algn="l">
                        <a:defRPr sz="1800"/>
                      </a:pPr>
                      <a:r>
                        <a:rPr sz="1400">
                          <a:latin typeface="NanumSquareR"/>
                          <a:ea typeface="NanumSquareR"/>
                          <a:cs typeface="NanumSquareR"/>
                          <a:sym typeface="NanumSquareR"/>
                        </a:rPr>
                        <a:t>data["노인인구비율"]=(data['65세이상']/data["지자체인구"]*100).round()</a:t>
                      </a:r>
                    </a:p>
                  </a:txBody>
                  <a:tcPr marL="50800" marR="50800" marT="50800" marB="50800" anchor="ctr"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tcPr>
                </a:tc>
                <a:extLst>
                  <a:ext uri="{0D108BD9-81ED-4DB2-BD59-A6C34878D82A}">
                    <a16:rowId xmlns:a16="http://schemas.microsoft.com/office/drawing/2014/main" val="10001"/>
                  </a:ext>
                </a:extLst>
              </a:tr>
              <a:tr h="622285">
                <a:tc>
                  <a:txBody>
                    <a:bodyPr/>
                    <a:lstStyle/>
                    <a:p>
                      <a:pPr>
                        <a:defRPr sz="1800"/>
                      </a:pPr>
                      <a:r>
                        <a:rPr sz="1400">
                          <a:latin typeface="NanumSquareR"/>
                          <a:ea typeface="NanumSquareR"/>
                          <a:cs typeface="NanumSquareR"/>
                          <a:sym typeface="NanumSquareR"/>
                        </a:rPr>
                        <a:t>10만명당 노인사망자수’열 생성</a:t>
                      </a:r>
                    </a:p>
                  </a:txBody>
                  <a:tcPr marL="50800" marR="50800" marT="50800" marB="50800" anchor="ctr"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tcPr>
                </a:tc>
                <a:tc>
                  <a:txBody>
                    <a:bodyPr/>
                    <a:lstStyle/>
                    <a:p>
                      <a:pPr algn="l">
                        <a:defRPr sz="1800"/>
                      </a:pPr>
                      <a:r>
                        <a:rPr sz="1400" dirty="0">
                          <a:latin typeface="NanumSquareR"/>
                          <a:ea typeface="NanumSquareR"/>
                          <a:cs typeface="NanumSquareR"/>
                          <a:sym typeface="NanumSquareR"/>
                        </a:rPr>
                        <a:t>data['10만명당 </a:t>
                      </a:r>
                      <a:r>
                        <a:rPr sz="1400" dirty="0" err="1">
                          <a:latin typeface="NanumSquareR"/>
                          <a:ea typeface="NanumSquareR"/>
                          <a:cs typeface="NanumSquareR"/>
                          <a:sym typeface="NanumSquareR"/>
                        </a:rPr>
                        <a:t>노인사망자수</a:t>
                      </a:r>
                      <a:r>
                        <a:rPr sz="1400" dirty="0">
                          <a:latin typeface="NanumSquareR"/>
                          <a:ea typeface="NanumSquareR"/>
                          <a:cs typeface="NanumSquareR"/>
                          <a:sym typeface="NanumSquareR"/>
                        </a:rPr>
                        <a:t>'] = (( data['</a:t>
                      </a:r>
                      <a:r>
                        <a:rPr sz="1400" dirty="0" err="1">
                          <a:latin typeface="NanumSquareR"/>
                          <a:ea typeface="NanumSquareR"/>
                          <a:cs typeface="NanumSquareR"/>
                          <a:sym typeface="NanumSquareR"/>
                        </a:rPr>
                        <a:t>사망자</a:t>
                      </a:r>
                      <a:r>
                        <a:rPr sz="1400" dirty="0">
                          <a:latin typeface="NanumSquareR"/>
                          <a:ea typeface="NanumSquareR"/>
                          <a:cs typeface="NanumSquareR"/>
                          <a:sym typeface="NanumSquareR"/>
                        </a:rPr>
                        <a:t> 수'] / data['65세이상'] ) *100000).round()</a:t>
                      </a:r>
                    </a:p>
                  </a:txBody>
                  <a:tcPr marL="50800" marR="50800" marT="50800" marB="50800" anchor="ctr"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tcPr>
                </a:tc>
                <a:extLst>
                  <a:ext uri="{0D108BD9-81ED-4DB2-BD59-A6C34878D82A}">
                    <a16:rowId xmlns:a16="http://schemas.microsoft.com/office/drawing/2014/main" val="10002"/>
                  </a:ext>
                </a:extLst>
              </a:tr>
            </a:tbl>
          </a:graphicData>
        </a:graphic>
      </p:graphicFrame>
      <p:sp>
        <p:nvSpPr>
          <p:cNvPr id="312" name="삼각형"/>
          <p:cNvSpPr/>
          <p:nvPr/>
        </p:nvSpPr>
        <p:spPr>
          <a:xfrm rot="13460346">
            <a:off x="5930534" y="4119078"/>
            <a:ext cx="286881" cy="28688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5E5E5E"/>
          </a:solidFill>
          <a:ln w="12700">
            <a:miter lim="400000"/>
          </a:ln>
        </p:spPr>
        <p:txBody>
          <a:bodyPr lIns="50800" tIns="50800" rIns="50800" bIns="50800" anchor="ctr"/>
          <a:lstStyle/>
          <a:p>
            <a:pPr defTabSz="584200">
              <a:defRPr sz="2200">
                <a:solidFill>
                  <a:srgbClr val="FFFFFF"/>
                </a:solidFill>
                <a:latin typeface="Helvetica Neue Medium"/>
                <a:ea typeface="Helvetica Neue Medium"/>
                <a:cs typeface="Helvetica Neue Medium"/>
                <a:sym typeface="Helvetica Neue Medium"/>
              </a:defRPr>
            </a:pPr>
            <a:endParaRPr/>
          </a:p>
        </p:txBody>
      </p:sp>
      <p:sp>
        <p:nvSpPr>
          <p:cNvPr id="317" name="&lt;전국 지역 및 연령별 인구 수&gt;"/>
          <p:cNvSpPr txBox="1"/>
          <p:nvPr/>
        </p:nvSpPr>
        <p:spPr>
          <a:xfrm>
            <a:off x="2468876" y="1652104"/>
            <a:ext cx="2112837" cy="304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1300"/>
            </a:lvl1pPr>
          </a:lstStyle>
          <a:p>
            <a:r>
              <a:t>&lt;전국 지역 및 연령별 인구 수&gt;</a:t>
            </a:r>
          </a:p>
        </p:txBody>
      </p:sp>
      <p:pic>
        <p:nvPicPr>
          <p:cNvPr id="20" name="그림 19" descr="테이블이(가) 표시된 사진&#10;&#10;자동 생성된 설명">
            <a:extLst>
              <a:ext uri="{FF2B5EF4-FFF2-40B4-BE49-F238E27FC236}">
                <a16:creationId xmlns:a16="http://schemas.microsoft.com/office/drawing/2014/main" id="{BDC9A4C8-A3CD-403A-B198-043186A66BE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46088" y="2576978"/>
            <a:ext cx="5970639" cy="2628963"/>
          </a:xfrm>
          <a:prstGeom prst="rect">
            <a:avLst/>
          </a:prstGeom>
        </p:spPr>
      </p:pic>
      <p:grpSp>
        <p:nvGrpSpPr>
          <p:cNvPr id="316" name="그룹"/>
          <p:cNvGrpSpPr/>
          <p:nvPr/>
        </p:nvGrpSpPr>
        <p:grpSpPr>
          <a:xfrm>
            <a:off x="8910921" y="2542568"/>
            <a:ext cx="3705806" cy="2607160"/>
            <a:chOff x="2306355" y="44217"/>
            <a:chExt cx="3705805" cy="2607158"/>
          </a:xfrm>
        </p:grpSpPr>
        <p:sp>
          <p:nvSpPr>
            <p:cNvPr id="314" name="직사각형"/>
            <p:cNvSpPr/>
            <p:nvPr/>
          </p:nvSpPr>
          <p:spPr>
            <a:xfrm>
              <a:off x="2306355" y="44217"/>
              <a:ext cx="867562" cy="2607158"/>
            </a:xfrm>
            <a:prstGeom prst="rect">
              <a:avLst/>
            </a:prstGeom>
            <a:noFill/>
            <a:ln w="38100" cap="flat">
              <a:solidFill>
                <a:srgbClr val="E77771"/>
              </a:solidFill>
              <a:prstDash val="solid"/>
              <a:miter lim="400000"/>
            </a:ln>
            <a:effectLst/>
          </p:spPr>
          <p:txBody>
            <a:bodyPr wrap="square" lIns="50800" tIns="50800" rIns="50800" bIns="50800" numCol="1" anchor="ctr">
              <a:noAutofit/>
            </a:bodyPr>
            <a:lstStyle/>
            <a:p>
              <a:pPr defTabSz="584200">
                <a:defRPr sz="2200">
                  <a:solidFill>
                    <a:srgbClr val="FFFFFF"/>
                  </a:solidFill>
                  <a:latin typeface="Helvetica Neue Medium"/>
                  <a:ea typeface="Helvetica Neue Medium"/>
                  <a:cs typeface="Helvetica Neue Medium"/>
                  <a:sym typeface="Helvetica Neue Medium"/>
                </a:defRPr>
              </a:pPr>
              <a:endParaRPr dirty="0"/>
            </a:p>
          </p:txBody>
        </p:sp>
        <p:sp>
          <p:nvSpPr>
            <p:cNvPr id="315" name="직사각형"/>
            <p:cNvSpPr/>
            <p:nvPr/>
          </p:nvSpPr>
          <p:spPr>
            <a:xfrm>
              <a:off x="4262154" y="44217"/>
              <a:ext cx="1750006" cy="2607158"/>
            </a:xfrm>
            <a:prstGeom prst="rect">
              <a:avLst/>
            </a:prstGeom>
            <a:noFill/>
            <a:ln w="38100" cap="flat">
              <a:solidFill>
                <a:srgbClr val="E77771"/>
              </a:solidFill>
              <a:prstDash val="solid"/>
              <a:miter lim="400000"/>
            </a:ln>
            <a:effectLst/>
          </p:spPr>
          <p:txBody>
            <a:bodyPr wrap="square" lIns="50800" tIns="50800" rIns="50800" bIns="50800" numCol="1" anchor="ctr">
              <a:noAutofit/>
            </a:bodyPr>
            <a:lstStyle/>
            <a:p>
              <a:pPr defTabSz="584200">
                <a:defRPr sz="2200">
                  <a:solidFill>
                    <a:srgbClr val="FFFFFF"/>
                  </a:solidFill>
                  <a:latin typeface="Helvetica Neue Medium"/>
                  <a:ea typeface="Helvetica Neue Medium"/>
                  <a:cs typeface="Helvetica Neue Medium"/>
                  <a:sym typeface="Helvetica Neue Medium"/>
                </a:defRPr>
              </a:pPr>
              <a:endParaRPr/>
            </a:p>
          </p:txBody>
        </p:sp>
      </p:gr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1" name="직사각형"/>
          <p:cNvSpPr/>
          <p:nvPr/>
        </p:nvSpPr>
        <p:spPr>
          <a:xfrm>
            <a:off x="-8468" y="-8467"/>
            <a:ext cx="13021737" cy="160273"/>
          </a:xfrm>
          <a:prstGeom prst="rect">
            <a:avLst/>
          </a:prstGeom>
          <a:solidFill>
            <a:srgbClr val="E77771"/>
          </a:solidFill>
          <a:ln w="12700">
            <a:miter lim="400000"/>
          </a:ln>
        </p:spPr>
        <p:txBody>
          <a:bodyPr lIns="50800" tIns="50800" rIns="50800" bIns="50800" anchor="ctr"/>
          <a:lstStyle/>
          <a:p>
            <a:pPr defTabSz="1130300">
              <a:defRPr sz="3200">
                <a:solidFill>
                  <a:srgbClr val="FFFFFF"/>
                </a:solidFill>
                <a:latin typeface="Avenir Next Regular"/>
                <a:ea typeface="Avenir Next Regular"/>
                <a:cs typeface="Avenir Next Regular"/>
                <a:sym typeface="Avenir Next Regular"/>
              </a:defRPr>
            </a:pPr>
            <a:endParaRPr/>
          </a:p>
        </p:txBody>
      </p:sp>
      <p:sp>
        <p:nvSpPr>
          <p:cNvPr id="322" name="직사각형"/>
          <p:cNvSpPr/>
          <p:nvPr/>
        </p:nvSpPr>
        <p:spPr>
          <a:xfrm>
            <a:off x="-8467" y="9601200"/>
            <a:ext cx="13021734" cy="160273"/>
          </a:xfrm>
          <a:prstGeom prst="rect">
            <a:avLst/>
          </a:prstGeom>
          <a:solidFill>
            <a:srgbClr val="E77771"/>
          </a:solidFill>
          <a:ln w="12700">
            <a:miter lim="400000"/>
          </a:ln>
        </p:spPr>
        <p:txBody>
          <a:bodyPr lIns="50800" tIns="50800" rIns="50800" bIns="50800" anchor="ctr"/>
          <a:lstStyle/>
          <a:p>
            <a:pPr defTabSz="1130300">
              <a:defRPr sz="3200">
                <a:solidFill>
                  <a:srgbClr val="FFFFFF"/>
                </a:solidFill>
                <a:latin typeface="Avenir Next Regular"/>
                <a:ea typeface="Avenir Next Regular"/>
                <a:cs typeface="Avenir Next Regular"/>
                <a:sym typeface="Avenir Next Regular"/>
              </a:defRPr>
            </a:pPr>
            <a:endParaRPr/>
          </a:p>
        </p:txBody>
      </p:sp>
      <p:sp>
        <p:nvSpPr>
          <p:cNvPr id="323" name="팀 구성 및 역할"/>
          <p:cNvSpPr txBox="1"/>
          <p:nvPr/>
        </p:nvSpPr>
        <p:spPr>
          <a:xfrm>
            <a:off x="2534361" y="330112"/>
            <a:ext cx="2960656" cy="4912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90000"/>
              </a:lnSpc>
              <a:defRPr sz="2400" spc="-48">
                <a:solidFill>
                  <a:srgbClr val="D5D5D5"/>
                </a:solidFill>
                <a:latin typeface="NanumSquareR"/>
                <a:ea typeface="NanumSquareR"/>
                <a:cs typeface="NanumSquareR"/>
                <a:sym typeface="NanumSquareR"/>
              </a:defRPr>
            </a:lvl1pPr>
          </a:lstStyle>
          <a:p>
            <a:r>
              <a:t>팀 구성 및 역할</a:t>
            </a:r>
          </a:p>
        </p:txBody>
      </p:sp>
      <p:sp>
        <p:nvSpPr>
          <p:cNvPr id="324" name="결론 및 향후 과제"/>
          <p:cNvSpPr txBox="1"/>
          <p:nvPr/>
        </p:nvSpPr>
        <p:spPr>
          <a:xfrm>
            <a:off x="8410226" y="330112"/>
            <a:ext cx="2960657" cy="4912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90000"/>
              </a:lnSpc>
              <a:defRPr sz="2400" spc="-48">
                <a:solidFill>
                  <a:srgbClr val="D5D5D5"/>
                </a:solidFill>
                <a:latin typeface="NanumSquareR"/>
                <a:ea typeface="NanumSquareR"/>
                <a:cs typeface="NanumSquareR"/>
                <a:sym typeface="NanumSquareR"/>
              </a:defRPr>
            </a:lvl1pPr>
          </a:lstStyle>
          <a:p>
            <a:r>
              <a:t>결론 및 향후 과제</a:t>
            </a:r>
          </a:p>
        </p:txBody>
      </p:sp>
      <p:sp>
        <p:nvSpPr>
          <p:cNvPr id="325" name="느낀점"/>
          <p:cNvSpPr txBox="1"/>
          <p:nvPr/>
        </p:nvSpPr>
        <p:spPr>
          <a:xfrm>
            <a:off x="11213487" y="340783"/>
            <a:ext cx="1927723" cy="469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90000"/>
              </a:lnSpc>
              <a:defRPr sz="2400" spc="-48">
                <a:solidFill>
                  <a:srgbClr val="D5D5D5"/>
                </a:solidFill>
                <a:latin typeface="NanumSquareR"/>
                <a:ea typeface="NanumSquareR"/>
                <a:cs typeface="NanumSquareR"/>
                <a:sym typeface="NanumSquareR"/>
              </a:defRPr>
            </a:lvl1pPr>
          </a:lstStyle>
          <a:p>
            <a:r>
              <a:t>느낀점</a:t>
            </a:r>
          </a:p>
        </p:txBody>
      </p:sp>
      <p:sp>
        <p:nvSpPr>
          <p:cNvPr id="326" name="수행 절차 및 방법"/>
          <p:cNvSpPr txBox="1"/>
          <p:nvPr/>
        </p:nvSpPr>
        <p:spPr>
          <a:xfrm>
            <a:off x="5438426" y="330112"/>
            <a:ext cx="2960657" cy="4912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90000"/>
              </a:lnSpc>
              <a:defRPr sz="2400" b="1" spc="-48">
                <a:solidFill>
                  <a:srgbClr val="000000"/>
                </a:solidFill>
                <a:latin typeface="NanumSquareB"/>
                <a:ea typeface="NanumSquareB"/>
                <a:cs typeface="NanumSquareB"/>
                <a:sym typeface="NanumSquareB"/>
              </a:defRPr>
            </a:lvl1pPr>
          </a:lstStyle>
          <a:p>
            <a:r>
              <a:t>수행 절차 및 방법</a:t>
            </a:r>
          </a:p>
        </p:txBody>
      </p:sp>
      <p:sp>
        <p:nvSpPr>
          <p:cNvPr id="327" name="프로젝트 배경"/>
          <p:cNvSpPr txBox="1"/>
          <p:nvPr/>
        </p:nvSpPr>
        <p:spPr>
          <a:xfrm>
            <a:off x="104426" y="330112"/>
            <a:ext cx="2494197" cy="4912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90000"/>
              </a:lnSpc>
              <a:defRPr sz="2400" spc="-48">
                <a:solidFill>
                  <a:srgbClr val="D5D5D5"/>
                </a:solidFill>
                <a:latin typeface="NanumSquareR"/>
                <a:ea typeface="NanumSquareR"/>
                <a:cs typeface="NanumSquareR"/>
                <a:sym typeface="NanumSquareR"/>
              </a:defRPr>
            </a:lvl1pPr>
          </a:lstStyle>
          <a:p>
            <a:r>
              <a:t>프로젝트 배경</a:t>
            </a:r>
          </a:p>
        </p:txBody>
      </p:sp>
      <p:sp>
        <p:nvSpPr>
          <p:cNvPr id="328" name="03-3 데이터 전처리 및 탐색"/>
          <p:cNvSpPr txBox="1"/>
          <p:nvPr/>
        </p:nvSpPr>
        <p:spPr>
          <a:xfrm>
            <a:off x="5771660" y="890948"/>
            <a:ext cx="2294189" cy="35712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b="1" spc="-16">
                <a:solidFill>
                  <a:srgbClr val="000000"/>
                </a:solidFill>
                <a:latin typeface="NanumSquareB"/>
                <a:ea typeface="NanumSquareB"/>
                <a:cs typeface="NanumSquareB"/>
                <a:sym typeface="NanumSquareB"/>
              </a:defRPr>
            </a:lvl1pPr>
          </a:lstStyle>
          <a:p>
            <a:r>
              <a:t>03-3 데이터 전처리 및 탐색</a:t>
            </a:r>
          </a:p>
        </p:txBody>
      </p:sp>
      <p:pic>
        <p:nvPicPr>
          <p:cNvPr id="329" name="0-5-1요일별노인교통사고사망자수(after).png" descr="0-5-1요일별노인교통사고사망자수(after).png"/>
          <p:cNvPicPr>
            <a:picLocks noChangeAspect="1"/>
          </p:cNvPicPr>
          <p:nvPr/>
        </p:nvPicPr>
        <p:blipFill>
          <a:blip r:embed="rId3"/>
          <a:stretch>
            <a:fillRect/>
          </a:stretch>
        </p:blipFill>
        <p:spPr>
          <a:xfrm>
            <a:off x="8107078" y="2944328"/>
            <a:ext cx="4240577" cy="2702622"/>
          </a:xfrm>
          <a:prstGeom prst="rect">
            <a:avLst/>
          </a:prstGeom>
          <a:ln w="12700">
            <a:miter lim="400000"/>
          </a:ln>
        </p:spPr>
      </p:pic>
      <p:pic>
        <p:nvPicPr>
          <p:cNvPr id="330" name="0-5-1요일별노인교통사고사망자수(before).png" descr="0-5-1요일별노인교통사고사망자수(before).png"/>
          <p:cNvPicPr>
            <a:picLocks noChangeAspect="1"/>
          </p:cNvPicPr>
          <p:nvPr/>
        </p:nvPicPr>
        <p:blipFill>
          <a:blip r:embed="rId4"/>
          <a:srcRect b="17214"/>
          <a:stretch>
            <a:fillRect/>
          </a:stretch>
        </p:blipFill>
        <p:spPr>
          <a:xfrm>
            <a:off x="717883" y="2285159"/>
            <a:ext cx="6720612" cy="4232967"/>
          </a:xfrm>
          <a:prstGeom prst="rect">
            <a:avLst/>
          </a:prstGeom>
          <a:ln w="12700">
            <a:miter lim="400000"/>
          </a:ln>
        </p:spPr>
      </p:pic>
      <p:sp>
        <p:nvSpPr>
          <p:cNvPr id="331" name="직사각형"/>
          <p:cNvSpPr/>
          <p:nvPr/>
        </p:nvSpPr>
        <p:spPr>
          <a:xfrm>
            <a:off x="2743157" y="3153093"/>
            <a:ext cx="4676856" cy="172497"/>
          </a:xfrm>
          <a:prstGeom prst="rect">
            <a:avLst/>
          </a:prstGeom>
          <a:ln w="25400">
            <a:solidFill>
              <a:srgbClr val="72A4F6"/>
            </a:solidFill>
            <a:miter lim="400000"/>
          </a:ln>
        </p:spPr>
        <p:txBody>
          <a:bodyPr lIns="50800" tIns="50800" rIns="50800" bIns="50800" anchor="ctr"/>
          <a:lstStyle/>
          <a:p>
            <a:pPr defTabSz="584200">
              <a:defRPr sz="2000">
                <a:solidFill>
                  <a:srgbClr val="FFFFFF"/>
                </a:solidFill>
                <a:latin typeface="Helvetica Neue Medium"/>
                <a:ea typeface="Helvetica Neue Medium"/>
                <a:cs typeface="Helvetica Neue Medium"/>
                <a:sym typeface="Helvetica Neue Medium"/>
              </a:defRPr>
            </a:pPr>
            <a:endParaRPr/>
          </a:p>
        </p:txBody>
      </p:sp>
      <p:graphicFrame>
        <p:nvGraphicFramePr>
          <p:cNvPr id="332" name="표"/>
          <p:cNvGraphicFramePr/>
          <p:nvPr/>
        </p:nvGraphicFramePr>
        <p:xfrm>
          <a:off x="2285631" y="7430258"/>
          <a:ext cx="8806773" cy="1034472"/>
        </p:xfrm>
        <a:graphic>
          <a:graphicData uri="http://schemas.openxmlformats.org/drawingml/2006/table">
            <a:tbl>
              <a:tblPr>
                <a:tableStyleId>{4C3C2611-4C71-4FC5-86AE-919BDF0F9419}</a:tableStyleId>
              </a:tblPr>
              <a:tblGrid>
                <a:gridCol w="3177483">
                  <a:extLst>
                    <a:ext uri="{9D8B030D-6E8A-4147-A177-3AD203B41FA5}">
                      <a16:colId xmlns:a16="http://schemas.microsoft.com/office/drawing/2014/main" val="20000"/>
                    </a:ext>
                  </a:extLst>
                </a:gridCol>
                <a:gridCol w="5629290">
                  <a:extLst>
                    <a:ext uri="{9D8B030D-6E8A-4147-A177-3AD203B41FA5}">
                      <a16:colId xmlns:a16="http://schemas.microsoft.com/office/drawing/2014/main" val="20001"/>
                    </a:ext>
                  </a:extLst>
                </a:gridCol>
              </a:tblGrid>
              <a:tr h="517236">
                <a:tc>
                  <a:txBody>
                    <a:bodyPr/>
                    <a:lstStyle/>
                    <a:p>
                      <a:pPr>
                        <a:defRPr sz="1800"/>
                      </a:pPr>
                      <a:r>
                        <a:rPr sz="1400">
                          <a:latin typeface="NanumSquareR"/>
                          <a:ea typeface="NanumSquareR"/>
                          <a:cs typeface="NanumSquareR"/>
                          <a:sym typeface="NanumSquareR"/>
                        </a:rPr>
                        <a:t>index 0번 삭제 및 열 정렬 후 원본반영</a:t>
                      </a:r>
                    </a:p>
                  </a:txBody>
                  <a:tcPr marL="50800" marR="50800" marT="50800" marB="50800" anchor="ctr"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tcPr>
                </a:tc>
                <a:tc>
                  <a:txBody>
                    <a:bodyPr/>
                    <a:lstStyle/>
                    <a:p>
                      <a:pPr algn="l">
                        <a:defRPr sz="1800"/>
                      </a:pPr>
                      <a:r>
                        <a:rPr sz="1400">
                          <a:latin typeface="NanumSquareR"/>
                          <a:ea typeface="NanumSquareR"/>
                          <a:cs typeface="NanumSquareR"/>
                          <a:sym typeface="NanumSquareR"/>
                        </a:rPr>
                        <a:t>day_data.drop(index=0, axis=0, inplace=True)</a:t>
                      </a:r>
                    </a:p>
                  </a:txBody>
                  <a:tcPr marL="50800" marR="50800" marT="50800" marB="50800" anchor="ctr"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tcPr>
                </a:tc>
                <a:extLst>
                  <a:ext uri="{0D108BD9-81ED-4DB2-BD59-A6C34878D82A}">
                    <a16:rowId xmlns:a16="http://schemas.microsoft.com/office/drawing/2014/main" val="10000"/>
                  </a:ext>
                </a:extLst>
              </a:tr>
              <a:tr h="517236">
                <a:tc>
                  <a:txBody>
                    <a:bodyPr/>
                    <a:lstStyle/>
                    <a:p>
                      <a:pPr>
                        <a:defRPr sz="1800"/>
                      </a:pPr>
                      <a:r>
                        <a:rPr sz="1400">
                          <a:latin typeface="NanumSquareR"/>
                          <a:ea typeface="NanumSquareR"/>
                          <a:cs typeface="NanumSquareR"/>
                          <a:sym typeface="NanumSquareR"/>
                        </a:rPr>
                        <a:t>전국 시도별 사망자수만 추출</a:t>
                      </a:r>
                    </a:p>
                  </a:txBody>
                  <a:tcPr marL="50800" marR="50800" marT="50800" marB="50800" anchor="ctr"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tcPr>
                </a:tc>
                <a:tc>
                  <a:txBody>
                    <a:bodyPr/>
                    <a:lstStyle/>
                    <a:p>
                      <a:pPr algn="l">
                        <a:defRPr sz="1800"/>
                      </a:pPr>
                      <a:r>
                        <a:rPr sz="1400">
                          <a:latin typeface="NanumSquareR"/>
                          <a:ea typeface="NanumSquareR"/>
                          <a:cs typeface="NanumSquareR"/>
                          <a:sym typeface="NanumSquareR"/>
                        </a:rPr>
                        <a:t>day_data = day_data[4::3] </a:t>
                      </a:r>
                    </a:p>
                  </a:txBody>
                  <a:tcPr marL="50800" marR="50800" marT="50800" marB="50800" anchor="ctr"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tcPr>
                </a:tc>
                <a:extLst>
                  <a:ext uri="{0D108BD9-81ED-4DB2-BD59-A6C34878D82A}">
                    <a16:rowId xmlns:a16="http://schemas.microsoft.com/office/drawing/2014/main" val="10001"/>
                  </a:ext>
                </a:extLst>
              </a:tr>
            </a:tbl>
          </a:graphicData>
        </a:graphic>
      </p:graphicFrame>
      <p:sp>
        <p:nvSpPr>
          <p:cNvPr id="333" name="삼각형"/>
          <p:cNvSpPr/>
          <p:nvPr/>
        </p:nvSpPr>
        <p:spPr>
          <a:xfrm rot="13460346">
            <a:off x="7594234" y="4119078"/>
            <a:ext cx="286881" cy="28688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5E5E5E"/>
          </a:solidFill>
          <a:ln w="12700">
            <a:miter lim="400000"/>
          </a:ln>
        </p:spPr>
        <p:txBody>
          <a:bodyPr lIns="50800" tIns="50800" rIns="50800" bIns="50800" anchor="ctr"/>
          <a:lstStyle/>
          <a:p>
            <a:pPr defTabSz="584200">
              <a:defRPr sz="2200">
                <a:solidFill>
                  <a:srgbClr val="FFFFFF"/>
                </a:solidFill>
                <a:latin typeface="Helvetica Neue Medium"/>
                <a:ea typeface="Helvetica Neue Medium"/>
                <a:cs typeface="Helvetica Neue Medium"/>
                <a:sym typeface="Helvetica Neue Medium"/>
              </a:defRPr>
            </a:pPr>
            <a:endParaRPr/>
          </a:p>
        </p:txBody>
      </p:sp>
      <p:sp>
        <p:nvSpPr>
          <p:cNvPr id="334" name="&lt;요일별 노인 교통사고 사망자 수&gt;"/>
          <p:cNvSpPr txBox="1"/>
          <p:nvPr/>
        </p:nvSpPr>
        <p:spPr>
          <a:xfrm>
            <a:off x="2875562" y="1928369"/>
            <a:ext cx="2430654" cy="27444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1300">
                <a:latin typeface="+mn-lt"/>
                <a:ea typeface="+mn-ea"/>
                <a:cs typeface="+mn-cs"/>
                <a:sym typeface="NanumSquare Regular"/>
              </a:defRPr>
            </a:lvl1pPr>
          </a:lstStyle>
          <a:p>
            <a:r>
              <a:t>&lt;요일별 노인 교통사고 사망자 수&gt;</a:t>
            </a:r>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 name="직사각형"/>
          <p:cNvSpPr/>
          <p:nvPr/>
        </p:nvSpPr>
        <p:spPr>
          <a:xfrm>
            <a:off x="-8468" y="-8467"/>
            <a:ext cx="13021737" cy="160273"/>
          </a:xfrm>
          <a:prstGeom prst="rect">
            <a:avLst/>
          </a:prstGeom>
          <a:solidFill>
            <a:srgbClr val="E77771"/>
          </a:solidFill>
          <a:ln w="12700">
            <a:miter lim="400000"/>
          </a:ln>
        </p:spPr>
        <p:txBody>
          <a:bodyPr lIns="50800" tIns="50800" rIns="50800" bIns="50800" anchor="ctr"/>
          <a:lstStyle/>
          <a:p>
            <a:pPr defTabSz="1130300">
              <a:defRPr sz="3200">
                <a:solidFill>
                  <a:srgbClr val="FFFFFF"/>
                </a:solidFill>
                <a:latin typeface="Avenir Next Regular"/>
                <a:ea typeface="Avenir Next Regular"/>
                <a:cs typeface="Avenir Next Regular"/>
                <a:sym typeface="Avenir Next Regular"/>
              </a:defRPr>
            </a:pPr>
            <a:endParaRPr/>
          </a:p>
        </p:txBody>
      </p:sp>
      <p:sp>
        <p:nvSpPr>
          <p:cNvPr id="339" name="직사각형"/>
          <p:cNvSpPr/>
          <p:nvPr/>
        </p:nvSpPr>
        <p:spPr>
          <a:xfrm>
            <a:off x="-8467" y="9601200"/>
            <a:ext cx="13021734" cy="160273"/>
          </a:xfrm>
          <a:prstGeom prst="rect">
            <a:avLst/>
          </a:prstGeom>
          <a:solidFill>
            <a:srgbClr val="E77771"/>
          </a:solidFill>
          <a:ln w="12700">
            <a:miter lim="400000"/>
          </a:ln>
        </p:spPr>
        <p:txBody>
          <a:bodyPr lIns="50800" tIns="50800" rIns="50800" bIns="50800" anchor="ctr"/>
          <a:lstStyle/>
          <a:p>
            <a:pPr defTabSz="1130300">
              <a:defRPr sz="3200">
                <a:solidFill>
                  <a:srgbClr val="FFFFFF"/>
                </a:solidFill>
                <a:latin typeface="Avenir Next Regular"/>
                <a:ea typeface="Avenir Next Regular"/>
                <a:cs typeface="Avenir Next Regular"/>
                <a:sym typeface="Avenir Next Regular"/>
              </a:defRPr>
            </a:pPr>
            <a:endParaRPr/>
          </a:p>
        </p:txBody>
      </p:sp>
      <p:sp>
        <p:nvSpPr>
          <p:cNvPr id="340" name="팀 구성 및 역할"/>
          <p:cNvSpPr txBox="1"/>
          <p:nvPr/>
        </p:nvSpPr>
        <p:spPr>
          <a:xfrm>
            <a:off x="2534361" y="330112"/>
            <a:ext cx="2960656" cy="4912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90000"/>
              </a:lnSpc>
              <a:defRPr sz="2400" spc="-48">
                <a:solidFill>
                  <a:srgbClr val="D5D5D5"/>
                </a:solidFill>
                <a:latin typeface="NanumSquareR"/>
                <a:ea typeface="NanumSquareR"/>
                <a:cs typeface="NanumSquareR"/>
                <a:sym typeface="NanumSquareR"/>
              </a:defRPr>
            </a:lvl1pPr>
          </a:lstStyle>
          <a:p>
            <a:r>
              <a:t>팀 구성 및 역할</a:t>
            </a:r>
          </a:p>
        </p:txBody>
      </p:sp>
      <p:sp>
        <p:nvSpPr>
          <p:cNvPr id="341" name="결론 및 향후 과제"/>
          <p:cNvSpPr txBox="1"/>
          <p:nvPr/>
        </p:nvSpPr>
        <p:spPr>
          <a:xfrm>
            <a:off x="8410226" y="330112"/>
            <a:ext cx="2960657" cy="4912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90000"/>
              </a:lnSpc>
              <a:defRPr sz="2400" spc="-48">
                <a:solidFill>
                  <a:srgbClr val="D5D5D5"/>
                </a:solidFill>
                <a:latin typeface="NanumSquareR"/>
                <a:ea typeface="NanumSquareR"/>
                <a:cs typeface="NanumSquareR"/>
                <a:sym typeface="NanumSquareR"/>
              </a:defRPr>
            </a:lvl1pPr>
          </a:lstStyle>
          <a:p>
            <a:r>
              <a:t>결론 및 향후 과제</a:t>
            </a:r>
          </a:p>
        </p:txBody>
      </p:sp>
      <p:sp>
        <p:nvSpPr>
          <p:cNvPr id="342" name="느낀점"/>
          <p:cNvSpPr txBox="1"/>
          <p:nvPr/>
        </p:nvSpPr>
        <p:spPr>
          <a:xfrm>
            <a:off x="11213487" y="340783"/>
            <a:ext cx="1927723" cy="469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90000"/>
              </a:lnSpc>
              <a:defRPr sz="2400" spc="-48">
                <a:solidFill>
                  <a:srgbClr val="D5D5D5"/>
                </a:solidFill>
                <a:latin typeface="NanumSquareR"/>
                <a:ea typeface="NanumSquareR"/>
                <a:cs typeface="NanumSquareR"/>
                <a:sym typeface="NanumSquareR"/>
              </a:defRPr>
            </a:lvl1pPr>
          </a:lstStyle>
          <a:p>
            <a:r>
              <a:t>느낀점</a:t>
            </a:r>
          </a:p>
        </p:txBody>
      </p:sp>
      <p:sp>
        <p:nvSpPr>
          <p:cNvPr id="343" name="수행 절차 및 방법"/>
          <p:cNvSpPr txBox="1"/>
          <p:nvPr/>
        </p:nvSpPr>
        <p:spPr>
          <a:xfrm>
            <a:off x="5438426" y="330112"/>
            <a:ext cx="2960657" cy="4912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90000"/>
              </a:lnSpc>
              <a:defRPr sz="2400" b="1" spc="-48">
                <a:solidFill>
                  <a:srgbClr val="000000"/>
                </a:solidFill>
                <a:latin typeface="NanumSquareB"/>
                <a:ea typeface="NanumSquareB"/>
                <a:cs typeface="NanumSquareB"/>
                <a:sym typeface="NanumSquareB"/>
              </a:defRPr>
            </a:lvl1pPr>
          </a:lstStyle>
          <a:p>
            <a:r>
              <a:t>수행 절차 및 방법</a:t>
            </a:r>
          </a:p>
        </p:txBody>
      </p:sp>
      <p:sp>
        <p:nvSpPr>
          <p:cNvPr id="344" name="프로젝트 배경"/>
          <p:cNvSpPr txBox="1"/>
          <p:nvPr/>
        </p:nvSpPr>
        <p:spPr>
          <a:xfrm>
            <a:off x="104426" y="330112"/>
            <a:ext cx="2494197" cy="4912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90000"/>
              </a:lnSpc>
              <a:defRPr sz="2400" spc="-48">
                <a:solidFill>
                  <a:srgbClr val="D5D5D5"/>
                </a:solidFill>
                <a:latin typeface="NanumSquareR"/>
                <a:ea typeface="NanumSquareR"/>
                <a:cs typeface="NanumSquareR"/>
                <a:sym typeface="NanumSquareR"/>
              </a:defRPr>
            </a:lvl1pPr>
          </a:lstStyle>
          <a:p>
            <a:r>
              <a:t>프로젝트 배경</a:t>
            </a:r>
          </a:p>
        </p:txBody>
      </p:sp>
      <p:sp>
        <p:nvSpPr>
          <p:cNvPr id="345" name="03-3 데이터 전처리 및 탐색"/>
          <p:cNvSpPr txBox="1"/>
          <p:nvPr/>
        </p:nvSpPr>
        <p:spPr>
          <a:xfrm>
            <a:off x="5771660" y="890948"/>
            <a:ext cx="2294189" cy="35712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b="1" spc="-16">
                <a:solidFill>
                  <a:srgbClr val="000000"/>
                </a:solidFill>
                <a:latin typeface="NanumSquareB"/>
                <a:ea typeface="NanumSquareB"/>
                <a:cs typeface="NanumSquareB"/>
                <a:sym typeface="NanumSquareB"/>
              </a:defRPr>
            </a:lvl1pPr>
          </a:lstStyle>
          <a:p>
            <a:r>
              <a:t>03-3 데이터 전처리 및 탐색</a:t>
            </a:r>
          </a:p>
        </p:txBody>
      </p:sp>
      <p:pic>
        <p:nvPicPr>
          <p:cNvPr id="346" name="0-5-2월별노인교통사고사망자수(after).png" descr="0-5-2월별노인교통사고사망자수(after).png"/>
          <p:cNvPicPr>
            <a:picLocks noChangeAspect="1"/>
          </p:cNvPicPr>
          <p:nvPr/>
        </p:nvPicPr>
        <p:blipFill>
          <a:blip r:embed="rId3"/>
          <a:stretch>
            <a:fillRect/>
          </a:stretch>
        </p:blipFill>
        <p:spPr>
          <a:xfrm>
            <a:off x="3368569" y="6975158"/>
            <a:ext cx="6267662" cy="1865012"/>
          </a:xfrm>
          <a:prstGeom prst="rect">
            <a:avLst/>
          </a:prstGeom>
          <a:ln w="12700">
            <a:miter lim="400000"/>
          </a:ln>
        </p:spPr>
      </p:pic>
      <p:grpSp>
        <p:nvGrpSpPr>
          <p:cNvPr id="349" name="그룹"/>
          <p:cNvGrpSpPr/>
          <p:nvPr/>
        </p:nvGrpSpPr>
        <p:grpSpPr>
          <a:xfrm>
            <a:off x="1603380" y="2284451"/>
            <a:ext cx="9798040" cy="4106160"/>
            <a:chOff x="0" y="0"/>
            <a:chExt cx="9798039" cy="4106158"/>
          </a:xfrm>
        </p:grpSpPr>
        <p:pic>
          <p:nvPicPr>
            <p:cNvPr id="347" name="0-5-2월별노인교통사고사망자수(before).png" descr="0-5-2월별노인교통사고사망자수(before).png"/>
            <p:cNvPicPr>
              <a:picLocks noChangeAspect="1"/>
            </p:cNvPicPr>
            <p:nvPr/>
          </p:nvPicPr>
          <p:blipFill>
            <a:blip r:embed="rId4"/>
            <a:srcRect b="17574"/>
            <a:stretch>
              <a:fillRect/>
            </a:stretch>
          </p:blipFill>
          <p:spPr>
            <a:xfrm>
              <a:off x="0" y="0"/>
              <a:ext cx="9798040" cy="4106159"/>
            </a:xfrm>
            <a:prstGeom prst="rect">
              <a:avLst/>
            </a:prstGeom>
            <a:ln w="12700" cap="flat">
              <a:noFill/>
              <a:miter lim="400000"/>
            </a:ln>
            <a:effectLst/>
          </p:spPr>
        </p:pic>
        <p:sp>
          <p:nvSpPr>
            <p:cNvPr id="348" name="직사각형"/>
            <p:cNvSpPr/>
            <p:nvPr/>
          </p:nvSpPr>
          <p:spPr>
            <a:xfrm>
              <a:off x="1944171" y="854641"/>
              <a:ext cx="7846930" cy="136280"/>
            </a:xfrm>
            <a:prstGeom prst="rect">
              <a:avLst/>
            </a:prstGeom>
            <a:noFill/>
            <a:ln w="25400" cap="flat">
              <a:solidFill>
                <a:srgbClr val="72A4F6"/>
              </a:solidFill>
              <a:prstDash val="solid"/>
              <a:miter lim="400000"/>
            </a:ln>
            <a:effectLst/>
          </p:spPr>
          <p:txBody>
            <a:bodyPr wrap="square" lIns="50800" tIns="50800" rIns="50800" bIns="50800" numCol="1" anchor="ctr">
              <a:noAutofit/>
            </a:bodyPr>
            <a:lstStyle/>
            <a:p>
              <a:pPr defTabSz="584200">
                <a:defRPr sz="2000">
                  <a:solidFill>
                    <a:srgbClr val="FFFFFF"/>
                  </a:solidFill>
                  <a:latin typeface="Helvetica Neue Medium"/>
                  <a:ea typeface="Helvetica Neue Medium"/>
                  <a:cs typeface="Helvetica Neue Medium"/>
                  <a:sym typeface="Helvetica Neue Medium"/>
                </a:defRPr>
              </a:pPr>
              <a:endParaRPr/>
            </a:p>
          </p:txBody>
        </p:sp>
      </p:grpSp>
      <p:sp>
        <p:nvSpPr>
          <p:cNvPr id="350" name="삼각형"/>
          <p:cNvSpPr/>
          <p:nvPr/>
        </p:nvSpPr>
        <p:spPr>
          <a:xfrm rot="18900000">
            <a:off x="6358959" y="6438017"/>
            <a:ext cx="286881" cy="28688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5E5E5E"/>
          </a:solidFill>
          <a:ln w="12700">
            <a:miter lim="400000"/>
          </a:ln>
        </p:spPr>
        <p:txBody>
          <a:bodyPr lIns="50800" tIns="50800" rIns="50800" bIns="50800" anchor="ctr"/>
          <a:lstStyle/>
          <a:p>
            <a:pPr defTabSz="584200">
              <a:defRPr sz="2200">
                <a:solidFill>
                  <a:srgbClr val="FFFFFF"/>
                </a:solidFill>
                <a:latin typeface="Helvetica Neue Medium"/>
                <a:ea typeface="Helvetica Neue Medium"/>
                <a:cs typeface="Helvetica Neue Medium"/>
                <a:sym typeface="Helvetica Neue Medium"/>
              </a:defRPr>
            </a:pPr>
            <a:endParaRPr/>
          </a:p>
        </p:txBody>
      </p:sp>
      <p:sp>
        <p:nvSpPr>
          <p:cNvPr id="351" name="&lt;월별 노인 교통사고 사망자 수&gt;"/>
          <p:cNvSpPr txBox="1"/>
          <p:nvPr/>
        </p:nvSpPr>
        <p:spPr>
          <a:xfrm>
            <a:off x="5362193" y="1819157"/>
            <a:ext cx="2280413" cy="27444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1300">
                <a:latin typeface="+mn-lt"/>
                <a:ea typeface="+mn-ea"/>
                <a:cs typeface="+mn-cs"/>
                <a:sym typeface="NanumSquare Regular"/>
              </a:defRPr>
            </a:lvl1pPr>
          </a:lstStyle>
          <a:p>
            <a:r>
              <a:t>&lt;월별 노인 교통사고 사망자 수&gt;</a:t>
            </a:r>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5" name="직사각형"/>
          <p:cNvSpPr/>
          <p:nvPr/>
        </p:nvSpPr>
        <p:spPr>
          <a:xfrm>
            <a:off x="-8468" y="-8467"/>
            <a:ext cx="13021737" cy="160273"/>
          </a:xfrm>
          <a:prstGeom prst="rect">
            <a:avLst/>
          </a:prstGeom>
          <a:solidFill>
            <a:srgbClr val="E77771"/>
          </a:solidFill>
          <a:ln w="12700">
            <a:miter lim="400000"/>
          </a:ln>
        </p:spPr>
        <p:txBody>
          <a:bodyPr lIns="50800" tIns="50800" rIns="50800" bIns="50800" anchor="ctr"/>
          <a:lstStyle/>
          <a:p>
            <a:pPr defTabSz="1130300">
              <a:defRPr sz="3200">
                <a:solidFill>
                  <a:srgbClr val="FFFFFF"/>
                </a:solidFill>
                <a:latin typeface="Avenir Next Regular"/>
                <a:ea typeface="Avenir Next Regular"/>
                <a:cs typeface="Avenir Next Regular"/>
                <a:sym typeface="Avenir Next Regular"/>
              </a:defRPr>
            </a:pPr>
            <a:endParaRPr/>
          </a:p>
        </p:txBody>
      </p:sp>
      <p:sp>
        <p:nvSpPr>
          <p:cNvPr id="356" name="직사각형"/>
          <p:cNvSpPr/>
          <p:nvPr/>
        </p:nvSpPr>
        <p:spPr>
          <a:xfrm>
            <a:off x="-8467" y="9601200"/>
            <a:ext cx="13021734" cy="160273"/>
          </a:xfrm>
          <a:prstGeom prst="rect">
            <a:avLst/>
          </a:prstGeom>
          <a:solidFill>
            <a:srgbClr val="E77771"/>
          </a:solidFill>
          <a:ln w="12700">
            <a:miter lim="400000"/>
          </a:ln>
        </p:spPr>
        <p:txBody>
          <a:bodyPr lIns="50800" tIns="50800" rIns="50800" bIns="50800" anchor="ctr"/>
          <a:lstStyle/>
          <a:p>
            <a:pPr defTabSz="1130300">
              <a:defRPr sz="3200">
                <a:solidFill>
                  <a:srgbClr val="FFFFFF"/>
                </a:solidFill>
                <a:latin typeface="Avenir Next Regular"/>
                <a:ea typeface="Avenir Next Regular"/>
                <a:cs typeface="Avenir Next Regular"/>
                <a:sym typeface="Avenir Next Regular"/>
              </a:defRPr>
            </a:pPr>
            <a:endParaRPr/>
          </a:p>
        </p:txBody>
      </p:sp>
      <p:sp>
        <p:nvSpPr>
          <p:cNvPr id="357" name="팀 구성 및 역할"/>
          <p:cNvSpPr txBox="1"/>
          <p:nvPr/>
        </p:nvSpPr>
        <p:spPr>
          <a:xfrm>
            <a:off x="2534361" y="330112"/>
            <a:ext cx="2960656" cy="4912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90000"/>
              </a:lnSpc>
              <a:defRPr sz="2400" spc="-48">
                <a:solidFill>
                  <a:srgbClr val="D5D5D5"/>
                </a:solidFill>
                <a:latin typeface="NanumSquareR"/>
                <a:ea typeface="NanumSquareR"/>
                <a:cs typeface="NanumSquareR"/>
                <a:sym typeface="NanumSquareR"/>
              </a:defRPr>
            </a:lvl1pPr>
          </a:lstStyle>
          <a:p>
            <a:r>
              <a:t>팀 구성 및 역할</a:t>
            </a:r>
          </a:p>
        </p:txBody>
      </p:sp>
      <p:sp>
        <p:nvSpPr>
          <p:cNvPr id="358" name="결론 및 향후 과제"/>
          <p:cNvSpPr txBox="1"/>
          <p:nvPr/>
        </p:nvSpPr>
        <p:spPr>
          <a:xfrm>
            <a:off x="8410226" y="330112"/>
            <a:ext cx="2960657" cy="4912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90000"/>
              </a:lnSpc>
              <a:defRPr sz="2400" spc="-48">
                <a:solidFill>
                  <a:srgbClr val="D5D5D5"/>
                </a:solidFill>
                <a:latin typeface="NanumSquareR"/>
                <a:ea typeface="NanumSquareR"/>
                <a:cs typeface="NanumSquareR"/>
                <a:sym typeface="NanumSquareR"/>
              </a:defRPr>
            </a:lvl1pPr>
          </a:lstStyle>
          <a:p>
            <a:r>
              <a:t>결론 및 향후 과제</a:t>
            </a:r>
          </a:p>
        </p:txBody>
      </p:sp>
      <p:sp>
        <p:nvSpPr>
          <p:cNvPr id="359" name="느낀점"/>
          <p:cNvSpPr txBox="1"/>
          <p:nvPr/>
        </p:nvSpPr>
        <p:spPr>
          <a:xfrm>
            <a:off x="11213487" y="340783"/>
            <a:ext cx="1927723" cy="469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90000"/>
              </a:lnSpc>
              <a:defRPr sz="2400" spc="-48">
                <a:solidFill>
                  <a:srgbClr val="D5D5D5"/>
                </a:solidFill>
                <a:latin typeface="NanumSquareR"/>
                <a:ea typeface="NanumSquareR"/>
                <a:cs typeface="NanumSquareR"/>
                <a:sym typeface="NanumSquareR"/>
              </a:defRPr>
            </a:lvl1pPr>
          </a:lstStyle>
          <a:p>
            <a:r>
              <a:t>느낀점</a:t>
            </a:r>
          </a:p>
        </p:txBody>
      </p:sp>
      <p:sp>
        <p:nvSpPr>
          <p:cNvPr id="360" name="수행 절차 및 방법"/>
          <p:cNvSpPr txBox="1"/>
          <p:nvPr/>
        </p:nvSpPr>
        <p:spPr>
          <a:xfrm>
            <a:off x="5438426" y="330112"/>
            <a:ext cx="2960657" cy="4912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90000"/>
              </a:lnSpc>
              <a:defRPr sz="2400" b="1" spc="-48">
                <a:solidFill>
                  <a:srgbClr val="000000"/>
                </a:solidFill>
                <a:latin typeface="NanumSquareB"/>
                <a:ea typeface="NanumSquareB"/>
                <a:cs typeface="NanumSquareB"/>
                <a:sym typeface="NanumSquareB"/>
              </a:defRPr>
            </a:lvl1pPr>
          </a:lstStyle>
          <a:p>
            <a:r>
              <a:t>수행 절차 및 방법</a:t>
            </a:r>
          </a:p>
        </p:txBody>
      </p:sp>
      <p:sp>
        <p:nvSpPr>
          <p:cNvPr id="361" name="프로젝트 배경"/>
          <p:cNvSpPr txBox="1"/>
          <p:nvPr/>
        </p:nvSpPr>
        <p:spPr>
          <a:xfrm>
            <a:off x="104426" y="330112"/>
            <a:ext cx="2494197" cy="4912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90000"/>
              </a:lnSpc>
              <a:defRPr sz="2400" spc="-48">
                <a:solidFill>
                  <a:srgbClr val="D5D5D5"/>
                </a:solidFill>
                <a:latin typeface="NanumSquareR"/>
                <a:ea typeface="NanumSquareR"/>
                <a:cs typeface="NanumSquareR"/>
                <a:sym typeface="NanumSquareR"/>
              </a:defRPr>
            </a:lvl1pPr>
          </a:lstStyle>
          <a:p>
            <a:r>
              <a:t>프로젝트 배경</a:t>
            </a:r>
          </a:p>
        </p:txBody>
      </p:sp>
      <p:sp>
        <p:nvSpPr>
          <p:cNvPr id="362" name="03-3 데이터 전처리 및 탐색"/>
          <p:cNvSpPr txBox="1"/>
          <p:nvPr/>
        </p:nvSpPr>
        <p:spPr>
          <a:xfrm>
            <a:off x="5771660" y="890948"/>
            <a:ext cx="2294189" cy="35712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b="1" spc="-16">
                <a:solidFill>
                  <a:srgbClr val="000000"/>
                </a:solidFill>
                <a:latin typeface="NanumSquareB"/>
                <a:ea typeface="NanumSquareB"/>
                <a:cs typeface="NanumSquareB"/>
                <a:sym typeface="NanumSquareB"/>
              </a:defRPr>
            </a:lvl1pPr>
          </a:lstStyle>
          <a:p>
            <a:r>
              <a:t>03-3 데이터 전처리 및 탐색</a:t>
            </a:r>
          </a:p>
        </p:txBody>
      </p:sp>
      <p:pic>
        <p:nvPicPr>
          <p:cNvPr id="363" name="0-5-3시간별교통사고사망자수(after).png" descr="0-5-3시간별교통사고사망자수(after).png"/>
          <p:cNvPicPr>
            <a:picLocks noChangeAspect="1"/>
          </p:cNvPicPr>
          <p:nvPr/>
        </p:nvPicPr>
        <p:blipFill>
          <a:blip r:embed="rId3"/>
          <a:stretch>
            <a:fillRect/>
          </a:stretch>
        </p:blipFill>
        <p:spPr>
          <a:xfrm>
            <a:off x="1631371" y="6837505"/>
            <a:ext cx="9742059" cy="1702959"/>
          </a:xfrm>
          <a:prstGeom prst="rect">
            <a:avLst/>
          </a:prstGeom>
          <a:ln w="12700">
            <a:miter lim="400000"/>
          </a:ln>
        </p:spPr>
      </p:pic>
      <p:grpSp>
        <p:nvGrpSpPr>
          <p:cNvPr id="366" name="그룹"/>
          <p:cNvGrpSpPr/>
          <p:nvPr/>
        </p:nvGrpSpPr>
        <p:grpSpPr>
          <a:xfrm>
            <a:off x="1641529" y="2164282"/>
            <a:ext cx="9721742" cy="4068975"/>
            <a:chOff x="0" y="0"/>
            <a:chExt cx="9721740" cy="4068974"/>
          </a:xfrm>
        </p:grpSpPr>
        <p:pic>
          <p:nvPicPr>
            <p:cNvPr id="364" name="0-5-3시간별교통사고사망자수(before).png" descr="0-5-3시간별교통사고사망자수(before).png"/>
            <p:cNvPicPr>
              <a:picLocks noChangeAspect="1"/>
            </p:cNvPicPr>
            <p:nvPr/>
          </p:nvPicPr>
          <p:blipFill>
            <a:blip r:embed="rId4"/>
            <a:srcRect b="16957"/>
            <a:stretch>
              <a:fillRect/>
            </a:stretch>
          </p:blipFill>
          <p:spPr>
            <a:xfrm>
              <a:off x="0" y="0"/>
              <a:ext cx="9721741" cy="4068975"/>
            </a:xfrm>
            <a:prstGeom prst="rect">
              <a:avLst/>
            </a:prstGeom>
            <a:ln w="12700" cap="flat">
              <a:noFill/>
              <a:miter lim="400000"/>
            </a:ln>
            <a:effectLst/>
          </p:spPr>
        </p:pic>
        <p:sp>
          <p:nvSpPr>
            <p:cNvPr id="365" name="직사각형"/>
            <p:cNvSpPr/>
            <p:nvPr/>
          </p:nvSpPr>
          <p:spPr>
            <a:xfrm>
              <a:off x="1944840" y="827477"/>
              <a:ext cx="7752065" cy="167030"/>
            </a:xfrm>
            <a:prstGeom prst="rect">
              <a:avLst/>
            </a:prstGeom>
            <a:noFill/>
            <a:ln w="25400" cap="flat">
              <a:solidFill>
                <a:srgbClr val="72A4F6"/>
              </a:solidFill>
              <a:prstDash val="solid"/>
              <a:miter lim="400000"/>
            </a:ln>
            <a:effectLst/>
          </p:spPr>
          <p:txBody>
            <a:bodyPr wrap="square" lIns="50800" tIns="50800" rIns="50800" bIns="50800" numCol="1" anchor="ctr">
              <a:noAutofit/>
            </a:bodyPr>
            <a:lstStyle/>
            <a:p>
              <a:pPr defTabSz="584200">
                <a:defRPr sz="2000">
                  <a:solidFill>
                    <a:srgbClr val="FFFFFF"/>
                  </a:solidFill>
                  <a:latin typeface="Helvetica Neue Medium"/>
                  <a:ea typeface="Helvetica Neue Medium"/>
                  <a:cs typeface="Helvetica Neue Medium"/>
                  <a:sym typeface="Helvetica Neue Medium"/>
                </a:defRPr>
              </a:pPr>
              <a:endParaRPr/>
            </a:p>
          </p:txBody>
        </p:sp>
      </p:grpSp>
      <p:sp>
        <p:nvSpPr>
          <p:cNvPr id="367" name="삼각형"/>
          <p:cNvSpPr/>
          <p:nvPr/>
        </p:nvSpPr>
        <p:spPr>
          <a:xfrm rot="18900000">
            <a:off x="6358959" y="6311017"/>
            <a:ext cx="286881" cy="28688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5E5E5E"/>
          </a:solidFill>
          <a:ln w="12700">
            <a:miter lim="400000"/>
          </a:ln>
        </p:spPr>
        <p:txBody>
          <a:bodyPr lIns="50800" tIns="50800" rIns="50800" bIns="50800" anchor="ctr"/>
          <a:lstStyle/>
          <a:p>
            <a:pPr defTabSz="584200">
              <a:defRPr sz="2200">
                <a:solidFill>
                  <a:srgbClr val="FFFFFF"/>
                </a:solidFill>
                <a:latin typeface="Helvetica Neue Medium"/>
                <a:ea typeface="Helvetica Neue Medium"/>
                <a:cs typeface="Helvetica Neue Medium"/>
                <a:sym typeface="Helvetica Neue Medium"/>
              </a:defRPr>
            </a:pPr>
            <a:endParaRPr/>
          </a:p>
        </p:txBody>
      </p:sp>
      <p:sp>
        <p:nvSpPr>
          <p:cNvPr id="368" name="&lt;시간대별 노인 교통사고 사망자 수&gt;"/>
          <p:cNvSpPr txBox="1"/>
          <p:nvPr/>
        </p:nvSpPr>
        <p:spPr>
          <a:xfrm>
            <a:off x="5211952" y="1719434"/>
            <a:ext cx="2580895" cy="27444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1300">
                <a:latin typeface="+mn-lt"/>
                <a:ea typeface="+mn-ea"/>
                <a:cs typeface="+mn-cs"/>
                <a:sym typeface="NanumSquare Regular"/>
              </a:defRPr>
            </a:lvl1pPr>
          </a:lstStyle>
          <a:p>
            <a:r>
              <a:t>&lt;시간대별 노인 교통사고 사망자 수&gt;</a:t>
            </a:r>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2" name="직사각형"/>
          <p:cNvSpPr/>
          <p:nvPr/>
        </p:nvSpPr>
        <p:spPr>
          <a:xfrm>
            <a:off x="-8468" y="-8467"/>
            <a:ext cx="13021737" cy="160273"/>
          </a:xfrm>
          <a:prstGeom prst="rect">
            <a:avLst/>
          </a:prstGeom>
          <a:solidFill>
            <a:srgbClr val="E77771"/>
          </a:solidFill>
          <a:ln w="12700">
            <a:miter lim="400000"/>
          </a:ln>
        </p:spPr>
        <p:txBody>
          <a:bodyPr lIns="50800" tIns="50800" rIns="50800" bIns="50800" anchor="ctr"/>
          <a:lstStyle/>
          <a:p>
            <a:pPr defTabSz="1130300">
              <a:defRPr sz="3200">
                <a:solidFill>
                  <a:srgbClr val="FFFFFF"/>
                </a:solidFill>
                <a:latin typeface="Avenir Next Regular"/>
                <a:ea typeface="Avenir Next Regular"/>
                <a:cs typeface="Avenir Next Regular"/>
                <a:sym typeface="Avenir Next Regular"/>
              </a:defRPr>
            </a:pPr>
            <a:endParaRPr/>
          </a:p>
        </p:txBody>
      </p:sp>
      <p:sp>
        <p:nvSpPr>
          <p:cNvPr id="373" name="직사각형"/>
          <p:cNvSpPr/>
          <p:nvPr/>
        </p:nvSpPr>
        <p:spPr>
          <a:xfrm>
            <a:off x="-8467" y="9601200"/>
            <a:ext cx="13021734" cy="160273"/>
          </a:xfrm>
          <a:prstGeom prst="rect">
            <a:avLst/>
          </a:prstGeom>
          <a:solidFill>
            <a:srgbClr val="E77771"/>
          </a:solidFill>
          <a:ln w="12700">
            <a:miter lim="400000"/>
          </a:ln>
        </p:spPr>
        <p:txBody>
          <a:bodyPr lIns="50800" tIns="50800" rIns="50800" bIns="50800" anchor="ctr"/>
          <a:lstStyle/>
          <a:p>
            <a:pPr defTabSz="1130300">
              <a:defRPr sz="3200">
                <a:solidFill>
                  <a:srgbClr val="FFFFFF"/>
                </a:solidFill>
                <a:latin typeface="Avenir Next Regular"/>
                <a:ea typeface="Avenir Next Regular"/>
                <a:cs typeface="Avenir Next Regular"/>
                <a:sym typeface="Avenir Next Regular"/>
              </a:defRPr>
            </a:pPr>
            <a:endParaRPr/>
          </a:p>
        </p:txBody>
      </p:sp>
      <p:sp>
        <p:nvSpPr>
          <p:cNvPr id="374" name="팀 구성 및 역할"/>
          <p:cNvSpPr txBox="1"/>
          <p:nvPr/>
        </p:nvSpPr>
        <p:spPr>
          <a:xfrm>
            <a:off x="2534361" y="330112"/>
            <a:ext cx="2960656" cy="4912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90000"/>
              </a:lnSpc>
              <a:defRPr sz="2400" spc="-48">
                <a:solidFill>
                  <a:srgbClr val="D5D5D5"/>
                </a:solidFill>
                <a:latin typeface="NanumSquareR"/>
                <a:ea typeface="NanumSquareR"/>
                <a:cs typeface="NanumSquareR"/>
                <a:sym typeface="NanumSquareR"/>
              </a:defRPr>
            </a:lvl1pPr>
          </a:lstStyle>
          <a:p>
            <a:r>
              <a:t>팀 구성 및 역할</a:t>
            </a:r>
          </a:p>
        </p:txBody>
      </p:sp>
      <p:sp>
        <p:nvSpPr>
          <p:cNvPr id="375" name="결론 및 향후 과제"/>
          <p:cNvSpPr txBox="1"/>
          <p:nvPr/>
        </p:nvSpPr>
        <p:spPr>
          <a:xfrm>
            <a:off x="8410226" y="330112"/>
            <a:ext cx="2960657" cy="4912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90000"/>
              </a:lnSpc>
              <a:defRPr sz="2400" spc="-48">
                <a:solidFill>
                  <a:srgbClr val="D5D5D5"/>
                </a:solidFill>
                <a:latin typeface="NanumSquareR"/>
                <a:ea typeface="NanumSquareR"/>
                <a:cs typeface="NanumSquareR"/>
                <a:sym typeface="NanumSquareR"/>
              </a:defRPr>
            </a:lvl1pPr>
          </a:lstStyle>
          <a:p>
            <a:r>
              <a:t>결론 및 향후 과제</a:t>
            </a:r>
          </a:p>
        </p:txBody>
      </p:sp>
      <p:sp>
        <p:nvSpPr>
          <p:cNvPr id="376" name="느낀점"/>
          <p:cNvSpPr txBox="1"/>
          <p:nvPr/>
        </p:nvSpPr>
        <p:spPr>
          <a:xfrm>
            <a:off x="11213487" y="340783"/>
            <a:ext cx="1927723" cy="469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90000"/>
              </a:lnSpc>
              <a:defRPr sz="2400" spc="-48">
                <a:solidFill>
                  <a:srgbClr val="D5D5D5"/>
                </a:solidFill>
                <a:latin typeface="NanumSquareR"/>
                <a:ea typeface="NanumSquareR"/>
                <a:cs typeface="NanumSquareR"/>
                <a:sym typeface="NanumSquareR"/>
              </a:defRPr>
            </a:lvl1pPr>
          </a:lstStyle>
          <a:p>
            <a:r>
              <a:t>느낀점</a:t>
            </a:r>
          </a:p>
        </p:txBody>
      </p:sp>
      <p:sp>
        <p:nvSpPr>
          <p:cNvPr id="377" name="수행 절차 및 방법"/>
          <p:cNvSpPr txBox="1"/>
          <p:nvPr/>
        </p:nvSpPr>
        <p:spPr>
          <a:xfrm>
            <a:off x="5438426" y="330112"/>
            <a:ext cx="2960657" cy="4912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90000"/>
              </a:lnSpc>
              <a:defRPr sz="2400" b="1" spc="-48">
                <a:solidFill>
                  <a:srgbClr val="000000"/>
                </a:solidFill>
                <a:latin typeface="NanumSquareB"/>
                <a:ea typeface="NanumSquareB"/>
                <a:cs typeface="NanumSquareB"/>
                <a:sym typeface="NanumSquareB"/>
              </a:defRPr>
            </a:lvl1pPr>
          </a:lstStyle>
          <a:p>
            <a:r>
              <a:t>수행 절차 및 방법</a:t>
            </a:r>
          </a:p>
        </p:txBody>
      </p:sp>
      <p:sp>
        <p:nvSpPr>
          <p:cNvPr id="378" name="프로젝트 배경"/>
          <p:cNvSpPr txBox="1"/>
          <p:nvPr/>
        </p:nvSpPr>
        <p:spPr>
          <a:xfrm>
            <a:off x="104426" y="330112"/>
            <a:ext cx="2494197" cy="4912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90000"/>
              </a:lnSpc>
              <a:defRPr sz="2400" spc="-48">
                <a:solidFill>
                  <a:srgbClr val="D5D5D5"/>
                </a:solidFill>
                <a:latin typeface="NanumSquareR"/>
                <a:ea typeface="NanumSquareR"/>
                <a:cs typeface="NanumSquareR"/>
                <a:sym typeface="NanumSquareR"/>
              </a:defRPr>
            </a:lvl1pPr>
          </a:lstStyle>
          <a:p>
            <a:r>
              <a:t>프로젝트 배경</a:t>
            </a:r>
          </a:p>
        </p:txBody>
      </p:sp>
      <p:sp>
        <p:nvSpPr>
          <p:cNvPr id="379" name="03-3 데이터 전처리 및 탐색"/>
          <p:cNvSpPr txBox="1"/>
          <p:nvPr/>
        </p:nvSpPr>
        <p:spPr>
          <a:xfrm>
            <a:off x="5771660" y="890948"/>
            <a:ext cx="2294189" cy="35712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b="1" spc="-16">
                <a:solidFill>
                  <a:srgbClr val="000000"/>
                </a:solidFill>
                <a:latin typeface="NanumSquareB"/>
                <a:ea typeface="NanumSquareB"/>
                <a:cs typeface="NanumSquareB"/>
                <a:sym typeface="NanumSquareB"/>
              </a:defRPr>
            </a:lvl1pPr>
          </a:lstStyle>
          <a:p>
            <a:r>
              <a:t>03-3 데이터 전처리 및 탐색</a:t>
            </a:r>
          </a:p>
        </p:txBody>
      </p:sp>
      <p:grpSp>
        <p:nvGrpSpPr>
          <p:cNvPr id="383" name="그룹"/>
          <p:cNvGrpSpPr/>
          <p:nvPr/>
        </p:nvGrpSpPr>
        <p:grpSpPr>
          <a:xfrm>
            <a:off x="193665" y="2324180"/>
            <a:ext cx="5964768" cy="5936588"/>
            <a:chOff x="0" y="0"/>
            <a:chExt cx="5964766" cy="5936586"/>
          </a:xfrm>
        </p:grpSpPr>
        <p:pic>
          <p:nvPicPr>
            <p:cNvPr id="380" name="0-6-1충남응급실현황.png" descr="0-6-1충남응급실현황.png"/>
            <p:cNvPicPr>
              <a:picLocks noChangeAspect="1"/>
            </p:cNvPicPr>
            <p:nvPr/>
          </p:nvPicPr>
          <p:blipFill>
            <a:blip r:embed="rId3"/>
            <a:stretch>
              <a:fillRect/>
            </a:stretch>
          </p:blipFill>
          <p:spPr>
            <a:xfrm>
              <a:off x="-1" y="0"/>
              <a:ext cx="5964768" cy="5936587"/>
            </a:xfrm>
            <a:prstGeom prst="rect">
              <a:avLst/>
            </a:prstGeom>
            <a:ln w="12700" cap="flat">
              <a:noFill/>
              <a:miter lim="400000"/>
            </a:ln>
            <a:effectLst/>
          </p:spPr>
        </p:pic>
        <p:sp>
          <p:nvSpPr>
            <p:cNvPr id="381" name="직사각형"/>
            <p:cNvSpPr/>
            <p:nvPr/>
          </p:nvSpPr>
          <p:spPr>
            <a:xfrm>
              <a:off x="1392346" y="472259"/>
              <a:ext cx="2770000" cy="5450207"/>
            </a:xfrm>
            <a:prstGeom prst="rect">
              <a:avLst/>
            </a:prstGeom>
            <a:noFill/>
            <a:ln w="25400" cap="flat">
              <a:solidFill>
                <a:srgbClr val="72A4F6"/>
              </a:solidFill>
              <a:prstDash val="solid"/>
              <a:miter lim="400000"/>
            </a:ln>
            <a:effectLst/>
          </p:spPr>
          <p:txBody>
            <a:bodyPr wrap="square" lIns="50800" tIns="50800" rIns="50800" bIns="50800" numCol="1" anchor="ctr">
              <a:noAutofit/>
            </a:bodyPr>
            <a:lstStyle/>
            <a:p>
              <a:pPr defTabSz="584200">
                <a:defRPr sz="2200">
                  <a:solidFill>
                    <a:srgbClr val="FFFFFF"/>
                  </a:solidFill>
                  <a:latin typeface="Helvetica Neue Medium"/>
                  <a:ea typeface="Helvetica Neue Medium"/>
                  <a:cs typeface="Helvetica Neue Medium"/>
                  <a:sym typeface="Helvetica Neue Medium"/>
                </a:defRPr>
              </a:pPr>
              <a:endParaRPr/>
            </a:p>
          </p:txBody>
        </p:sp>
        <p:sp>
          <p:nvSpPr>
            <p:cNvPr id="382" name="직사각형"/>
            <p:cNvSpPr/>
            <p:nvPr/>
          </p:nvSpPr>
          <p:spPr>
            <a:xfrm>
              <a:off x="5166114" y="472259"/>
              <a:ext cx="758421" cy="3947180"/>
            </a:xfrm>
            <a:prstGeom prst="rect">
              <a:avLst/>
            </a:prstGeom>
            <a:noFill/>
            <a:ln w="25400" cap="flat">
              <a:solidFill>
                <a:srgbClr val="72A4F6"/>
              </a:solidFill>
              <a:prstDash val="solid"/>
              <a:miter lim="400000"/>
            </a:ln>
            <a:effectLst/>
          </p:spPr>
          <p:txBody>
            <a:bodyPr wrap="square" lIns="50800" tIns="50800" rIns="50800" bIns="50800" numCol="1" anchor="ctr">
              <a:noAutofit/>
            </a:bodyPr>
            <a:lstStyle/>
            <a:p>
              <a:pPr defTabSz="584200">
                <a:defRPr sz="2200">
                  <a:solidFill>
                    <a:srgbClr val="FFFFFF"/>
                  </a:solidFill>
                  <a:latin typeface="Helvetica Neue Medium"/>
                  <a:ea typeface="Helvetica Neue Medium"/>
                  <a:cs typeface="Helvetica Neue Medium"/>
                  <a:sym typeface="Helvetica Neue Medium"/>
                </a:defRPr>
              </a:pPr>
              <a:endParaRPr/>
            </a:p>
          </p:txBody>
        </p:sp>
      </p:grpSp>
      <p:graphicFrame>
        <p:nvGraphicFramePr>
          <p:cNvPr id="384" name="표"/>
          <p:cNvGraphicFramePr/>
          <p:nvPr/>
        </p:nvGraphicFramePr>
        <p:xfrm>
          <a:off x="6737705" y="3666487"/>
          <a:ext cx="5961591" cy="5115667"/>
        </p:xfrm>
        <a:graphic>
          <a:graphicData uri="http://schemas.openxmlformats.org/drawingml/2006/table">
            <a:tbl>
              <a:tblPr>
                <a:tableStyleId>{4C3C2611-4C71-4FC5-86AE-919BDF0F9419}</a:tableStyleId>
              </a:tblPr>
              <a:tblGrid>
                <a:gridCol w="1997194">
                  <a:extLst>
                    <a:ext uri="{9D8B030D-6E8A-4147-A177-3AD203B41FA5}">
                      <a16:colId xmlns:a16="http://schemas.microsoft.com/office/drawing/2014/main" val="20000"/>
                    </a:ext>
                  </a:extLst>
                </a:gridCol>
                <a:gridCol w="3964397">
                  <a:extLst>
                    <a:ext uri="{9D8B030D-6E8A-4147-A177-3AD203B41FA5}">
                      <a16:colId xmlns:a16="http://schemas.microsoft.com/office/drawing/2014/main" val="20001"/>
                    </a:ext>
                  </a:extLst>
                </a:gridCol>
              </a:tblGrid>
              <a:tr h="1386947">
                <a:tc>
                  <a:txBody>
                    <a:bodyPr/>
                    <a:lstStyle/>
                    <a:p>
                      <a:pPr>
                        <a:defRPr sz="1400">
                          <a:latin typeface="NanumSquareR"/>
                          <a:ea typeface="NanumSquareR"/>
                          <a:cs typeface="NanumSquareR"/>
                          <a:sym typeface="NanumSquareR"/>
                        </a:defRPr>
                      </a:pPr>
                      <a:r>
                        <a:t>url 요청 후 bs4 객체 반환</a:t>
                      </a:r>
                    </a:p>
                    <a:p>
                      <a:pPr>
                        <a:defRPr sz="1400">
                          <a:latin typeface="NanumSquareR"/>
                          <a:ea typeface="NanumSquareR"/>
                          <a:cs typeface="NanumSquareR"/>
                          <a:sym typeface="NanumSquareR"/>
                        </a:defRPr>
                      </a:pPr>
                      <a:r>
                        <a:t>&lt;td&gt; 크롤링</a:t>
                      </a:r>
                    </a:p>
                  </a:txBody>
                  <a:tcPr marL="50800" marR="50800" marT="50800" marB="50800" anchor="ctr"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tcPr>
                </a:tc>
                <a:tc>
                  <a:txBody>
                    <a:bodyPr/>
                    <a:lstStyle/>
                    <a:p>
                      <a:pPr algn="l">
                        <a:defRPr sz="1400">
                          <a:latin typeface="NanumSquareR"/>
                          <a:ea typeface="NanumSquareR"/>
                          <a:cs typeface="NanumSquareR"/>
                          <a:sym typeface="NanumSquareR"/>
                        </a:defRPr>
                      </a:pPr>
                      <a:r>
                        <a:t>res = urlopen(url)</a:t>
                      </a:r>
                    </a:p>
                    <a:p>
                      <a:pPr algn="l">
                        <a:defRPr sz="1400">
                          <a:latin typeface="NanumSquareR"/>
                          <a:ea typeface="NanumSquareR"/>
                          <a:cs typeface="NanumSquareR"/>
                          <a:sym typeface="NanumSquareR"/>
                        </a:defRPr>
                      </a:pPr>
                      <a:r>
                        <a:t>html = res.read()</a:t>
                      </a:r>
                    </a:p>
                    <a:p>
                      <a:pPr algn="l">
                        <a:defRPr sz="1400">
                          <a:latin typeface="NanumSquareR"/>
                          <a:ea typeface="NanumSquareR"/>
                          <a:cs typeface="NanumSquareR"/>
                          <a:sym typeface="NanumSquareR"/>
                        </a:defRPr>
                      </a:pPr>
                      <a:r>
                        <a:t>bs_obj = BeautifulSoup(html, "html.parser")</a:t>
                      </a:r>
                    </a:p>
                    <a:p>
                      <a:pPr algn="l">
                        <a:defRPr sz="1400">
                          <a:latin typeface="NanumSquareR"/>
                          <a:ea typeface="NanumSquareR"/>
                          <a:cs typeface="NanumSquareR"/>
                          <a:sym typeface="NanumSquareR"/>
                        </a:defRPr>
                      </a:pPr>
                      <a:r>
                        <a:t>class_contents = bs_obj.find('section', {'class' : 'contents'})</a:t>
                      </a:r>
                    </a:p>
                    <a:p>
                      <a:pPr algn="l">
                        <a:defRPr sz="1400">
                          <a:latin typeface="NanumSquareR"/>
                          <a:ea typeface="NanumSquareR"/>
                          <a:cs typeface="NanumSquareR"/>
                          <a:sym typeface="NanumSquareR"/>
                        </a:defRPr>
                      </a:pPr>
                      <a:r>
                        <a:t>addrs = class_contents.findAll('td')</a:t>
                      </a:r>
                    </a:p>
                  </a:txBody>
                  <a:tcPr marL="50800" marR="50800" marT="50800" marB="50800" anchor="ctr"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tcPr>
                </a:tc>
                <a:extLst>
                  <a:ext uri="{0D108BD9-81ED-4DB2-BD59-A6C34878D82A}">
                    <a16:rowId xmlns:a16="http://schemas.microsoft.com/office/drawing/2014/main" val="10000"/>
                  </a:ext>
                </a:extLst>
              </a:tr>
              <a:tr h="3553840">
                <a:tc>
                  <a:txBody>
                    <a:bodyPr/>
                    <a:lstStyle/>
                    <a:p>
                      <a:pPr>
                        <a:defRPr sz="1400">
                          <a:latin typeface="NanumSquareR"/>
                          <a:ea typeface="NanumSquareR"/>
                          <a:cs typeface="NanumSquareR"/>
                          <a:sym typeface="NanumSquareR"/>
                        </a:defRPr>
                      </a:pPr>
                      <a:r>
                        <a:t>빈 리스트 생성 후</a:t>
                      </a:r>
                    </a:p>
                    <a:p>
                      <a:pPr>
                        <a:defRPr sz="1400">
                          <a:latin typeface="NanumSquareR"/>
                          <a:ea typeface="NanumSquareR"/>
                          <a:cs typeface="NanumSquareR"/>
                          <a:sym typeface="NanumSquareR"/>
                        </a:defRPr>
                      </a:pPr>
                      <a:r>
                        <a:t>각 병원 정보를</a:t>
                      </a:r>
                    </a:p>
                    <a:p>
                      <a:pPr>
                        <a:defRPr sz="1400">
                          <a:latin typeface="NanumSquareR"/>
                          <a:ea typeface="NanumSquareR"/>
                          <a:cs typeface="NanumSquareR"/>
                          <a:sym typeface="NanumSquareR"/>
                        </a:defRPr>
                      </a:pPr>
                      <a:r>
                        <a:t>데이터 프레임에 저장</a:t>
                      </a:r>
                    </a:p>
                  </a:txBody>
                  <a:tcPr marL="50800" marR="50800" marT="50800" marB="50800" anchor="ctr"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tcPr>
                </a:tc>
                <a:tc>
                  <a:txBody>
                    <a:bodyPr/>
                    <a:lstStyle/>
                    <a:p>
                      <a:pPr algn="l">
                        <a:defRPr sz="1400">
                          <a:latin typeface="NanumSquareR"/>
                          <a:ea typeface="NanumSquareR"/>
                          <a:cs typeface="NanumSquareR"/>
                          <a:sym typeface="NanumSquareR"/>
                        </a:defRPr>
                      </a:pPr>
                      <a:r>
                        <a:t>ch_index = []</a:t>
                      </a:r>
                    </a:p>
                    <a:p>
                      <a:pPr algn="l">
                        <a:defRPr sz="1400">
                          <a:latin typeface="NanumSquareR"/>
                          <a:ea typeface="NanumSquareR"/>
                          <a:cs typeface="NanumSquareR"/>
                          <a:sym typeface="NanumSquareR"/>
                        </a:defRPr>
                      </a:pPr>
                      <a:r>
                        <a:t>ch_name = []</a:t>
                      </a:r>
                    </a:p>
                    <a:p>
                      <a:pPr algn="l">
                        <a:defRPr sz="1400">
                          <a:latin typeface="NanumSquareR"/>
                          <a:ea typeface="NanumSquareR"/>
                          <a:cs typeface="NanumSquareR"/>
                          <a:sym typeface="NanumSquareR"/>
                        </a:defRPr>
                      </a:pPr>
                      <a:r>
                        <a:t>ch_address = []</a:t>
                      </a:r>
                    </a:p>
                    <a:p>
                      <a:pPr algn="l">
                        <a:defRPr sz="1400">
                          <a:latin typeface="NanumSquareR"/>
                          <a:ea typeface="NanumSquareR"/>
                          <a:cs typeface="NanumSquareR"/>
                          <a:sym typeface="NanumSquareR"/>
                        </a:defRPr>
                      </a:pPr>
                      <a:r>
                        <a:t>ch_tel = []</a:t>
                      </a:r>
                    </a:p>
                    <a:p>
                      <a:pPr algn="l">
                        <a:defRPr sz="1400">
                          <a:latin typeface="NanumSquareR"/>
                          <a:ea typeface="NanumSquareR"/>
                          <a:cs typeface="NanumSquareR"/>
                          <a:sym typeface="NanumSquareR"/>
                        </a:defRPr>
                      </a:pPr>
                      <a:r>
                        <a:t>ch_hospital_category = []</a:t>
                      </a:r>
                    </a:p>
                    <a:p>
                      <a:pPr algn="l">
                        <a:defRPr sz="1400">
                          <a:latin typeface="NanumSquareR"/>
                          <a:ea typeface="NanumSquareR"/>
                          <a:cs typeface="NanumSquareR"/>
                          <a:sym typeface="NanumSquareR"/>
                        </a:defRPr>
                      </a:pPr>
                      <a:endParaRPr/>
                    </a:p>
                    <a:p>
                      <a:pPr algn="l">
                        <a:defRPr sz="1400">
                          <a:latin typeface="NanumSquareR"/>
                          <a:ea typeface="NanumSquareR"/>
                          <a:cs typeface="NanumSquareR"/>
                          <a:sym typeface="NanumSquareR"/>
                        </a:defRPr>
                      </a:pPr>
                      <a:r>
                        <a:t>for i in range(0,len(text)) :</a:t>
                      </a:r>
                    </a:p>
                    <a:p>
                      <a:pPr algn="l">
                        <a:defRPr sz="1400">
                          <a:latin typeface="NanumSquareR"/>
                          <a:ea typeface="NanumSquareR"/>
                          <a:cs typeface="NanumSquareR"/>
                          <a:sym typeface="NanumSquareR"/>
                        </a:defRPr>
                      </a:pPr>
                      <a:r>
                        <a:t>    if i%5 ==1:</a:t>
                      </a:r>
                    </a:p>
                    <a:p>
                      <a:pPr algn="l">
                        <a:defRPr sz="1400">
                          <a:latin typeface="NanumSquareR"/>
                          <a:ea typeface="NanumSquareR"/>
                          <a:cs typeface="NanumSquareR"/>
                          <a:sym typeface="NanumSquareR"/>
                        </a:defRPr>
                      </a:pPr>
                      <a:r>
                        <a:t>        ch_name.append(text[i])</a:t>
                      </a:r>
                    </a:p>
                    <a:p>
                      <a:pPr algn="l">
                        <a:defRPr sz="1400">
                          <a:latin typeface="NanumSquareR"/>
                          <a:ea typeface="NanumSquareR"/>
                          <a:cs typeface="NanumSquareR"/>
                          <a:sym typeface="NanumSquareR"/>
                        </a:defRPr>
                      </a:pPr>
                      <a:r>
                        <a:t>    elif i%5 ==2:</a:t>
                      </a:r>
                    </a:p>
                    <a:p>
                      <a:pPr algn="l">
                        <a:defRPr sz="1400">
                          <a:latin typeface="NanumSquareR"/>
                          <a:ea typeface="NanumSquareR"/>
                          <a:cs typeface="NanumSquareR"/>
                          <a:sym typeface="NanumSquareR"/>
                        </a:defRPr>
                      </a:pPr>
                      <a:r>
                        <a:t>        ch_address.append(text[i])</a:t>
                      </a:r>
                    </a:p>
                    <a:p>
                      <a:pPr algn="l">
                        <a:defRPr sz="1400">
                          <a:latin typeface="NanumSquareR"/>
                          <a:ea typeface="NanumSquareR"/>
                          <a:cs typeface="NanumSquareR"/>
                          <a:sym typeface="NanumSquareR"/>
                        </a:defRPr>
                      </a:pPr>
                      <a:r>
                        <a:t>    elif i%5 ==3:</a:t>
                      </a:r>
                    </a:p>
                    <a:p>
                      <a:pPr algn="l">
                        <a:defRPr sz="1400">
                          <a:latin typeface="NanumSquareR"/>
                          <a:ea typeface="NanumSquareR"/>
                          <a:cs typeface="NanumSquareR"/>
                          <a:sym typeface="NanumSquareR"/>
                        </a:defRPr>
                      </a:pPr>
                      <a:r>
                        <a:t>        ch_tel.append(text[i])</a:t>
                      </a:r>
                    </a:p>
                    <a:p>
                      <a:pPr algn="l">
                        <a:defRPr sz="1400">
                          <a:latin typeface="NanumSquareR"/>
                          <a:ea typeface="NanumSquareR"/>
                          <a:cs typeface="NanumSquareR"/>
                          <a:sym typeface="NanumSquareR"/>
                        </a:defRPr>
                      </a:pPr>
                      <a:r>
                        <a:t>    elif i%5 == 4:</a:t>
                      </a:r>
                    </a:p>
                    <a:p>
                      <a:pPr algn="l">
                        <a:defRPr sz="1400">
                          <a:latin typeface="NanumSquareR"/>
                          <a:ea typeface="NanumSquareR"/>
                          <a:cs typeface="NanumSquareR"/>
                          <a:sym typeface="NanumSquareR"/>
                        </a:defRPr>
                      </a:pPr>
                      <a:r>
                        <a:t>        ch_hospital_category.append(text[i])    </a:t>
                      </a:r>
                    </a:p>
                    <a:p>
                      <a:pPr algn="l">
                        <a:defRPr sz="1400">
                          <a:latin typeface="NanumSquareR"/>
                          <a:ea typeface="NanumSquareR"/>
                          <a:cs typeface="NanumSquareR"/>
                          <a:sym typeface="NanumSquareR"/>
                        </a:defRPr>
                      </a:pPr>
                      <a:r>
                        <a:t>    else:</a:t>
                      </a:r>
                    </a:p>
                    <a:p>
                      <a:pPr algn="l">
                        <a:defRPr sz="1400">
                          <a:latin typeface="NanumSquareR"/>
                          <a:ea typeface="NanumSquareR"/>
                          <a:cs typeface="NanumSquareR"/>
                          <a:sym typeface="NanumSquareR"/>
                        </a:defRPr>
                      </a:pPr>
                      <a:r>
                        <a:t>        ch_index.append(text[i])</a:t>
                      </a:r>
                    </a:p>
                  </a:txBody>
                  <a:tcPr marL="50800" marR="50800" marT="50800" marB="50800" anchor="ctr"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tcPr>
                </a:tc>
                <a:extLst>
                  <a:ext uri="{0D108BD9-81ED-4DB2-BD59-A6C34878D82A}">
                    <a16:rowId xmlns:a16="http://schemas.microsoft.com/office/drawing/2014/main" val="10001"/>
                  </a:ext>
                </a:extLst>
              </a:tr>
            </a:tbl>
          </a:graphicData>
        </a:graphic>
      </p:graphicFrame>
      <p:sp>
        <p:nvSpPr>
          <p:cNvPr id="385" name="&lt;충남 응급의료 기관 정보&gt;"/>
          <p:cNvSpPr txBox="1"/>
          <p:nvPr/>
        </p:nvSpPr>
        <p:spPr>
          <a:xfrm>
            <a:off x="2267764" y="1964714"/>
            <a:ext cx="1938656" cy="27444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1300">
                <a:latin typeface="+mn-lt"/>
                <a:ea typeface="+mn-ea"/>
                <a:cs typeface="+mn-cs"/>
                <a:sym typeface="NanumSquare Regular"/>
              </a:defRPr>
            </a:lvl1pPr>
          </a:lstStyle>
          <a:p>
            <a:r>
              <a:t>&lt;충남 응급의료 기관 정보&gt;</a:t>
            </a:r>
          </a:p>
        </p:txBody>
      </p:sp>
      <p:sp>
        <p:nvSpPr>
          <p:cNvPr id="386" name="삼각형"/>
          <p:cNvSpPr/>
          <p:nvPr/>
        </p:nvSpPr>
        <p:spPr>
          <a:xfrm rot="13460346">
            <a:off x="6203584" y="5067837"/>
            <a:ext cx="286881" cy="28688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5E5E5E"/>
          </a:solidFill>
          <a:ln w="12700">
            <a:miter lim="400000"/>
          </a:ln>
        </p:spPr>
        <p:txBody>
          <a:bodyPr lIns="50800" tIns="50800" rIns="50800" bIns="50800" anchor="ctr"/>
          <a:lstStyle/>
          <a:p>
            <a:pPr defTabSz="584200">
              <a:defRPr sz="2200">
                <a:solidFill>
                  <a:srgbClr val="FFFFFF"/>
                </a:solidFill>
                <a:latin typeface="Helvetica Neue Medium"/>
                <a:ea typeface="Helvetica Neue Medium"/>
                <a:cs typeface="Helvetica Neue Medium"/>
                <a:sym typeface="Helvetica Neue Medium"/>
              </a:defRPr>
            </a:pPr>
            <a:endParaRPr/>
          </a:p>
        </p:txBody>
      </p:sp>
      <p:pic>
        <p:nvPicPr>
          <p:cNvPr id="387" name="0-6-1충남응급실현황(after).png" descr="0-6-1충남응급실현황(after).png"/>
          <p:cNvPicPr>
            <a:picLocks noChangeAspect="1"/>
          </p:cNvPicPr>
          <p:nvPr/>
        </p:nvPicPr>
        <p:blipFill>
          <a:blip r:embed="rId4"/>
          <a:srcRect b="16165"/>
          <a:stretch>
            <a:fillRect/>
          </a:stretch>
        </p:blipFill>
        <p:spPr>
          <a:xfrm>
            <a:off x="6658595" y="2110113"/>
            <a:ext cx="6040933" cy="1400787"/>
          </a:xfrm>
          <a:prstGeom prst="rect">
            <a:avLst/>
          </a:prstGeom>
          <a:ln w="12700">
            <a:miter lim="400000"/>
          </a:ln>
        </p:spPr>
      </p:pic>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1" name="직사각형"/>
          <p:cNvSpPr/>
          <p:nvPr/>
        </p:nvSpPr>
        <p:spPr>
          <a:xfrm>
            <a:off x="-8468" y="-8467"/>
            <a:ext cx="13021737" cy="160273"/>
          </a:xfrm>
          <a:prstGeom prst="rect">
            <a:avLst/>
          </a:prstGeom>
          <a:solidFill>
            <a:srgbClr val="E77771"/>
          </a:solidFill>
          <a:ln w="12700">
            <a:miter lim="400000"/>
          </a:ln>
        </p:spPr>
        <p:txBody>
          <a:bodyPr lIns="50800" tIns="50800" rIns="50800" bIns="50800" anchor="ctr"/>
          <a:lstStyle/>
          <a:p>
            <a:pPr defTabSz="1130300">
              <a:defRPr sz="3200">
                <a:solidFill>
                  <a:srgbClr val="FFFFFF"/>
                </a:solidFill>
                <a:latin typeface="Avenir Next Regular"/>
                <a:ea typeface="Avenir Next Regular"/>
                <a:cs typeface="Avenir Next Regular"/>
                <a:sym typeface="Avenir Next Regular"/>
              </a:defRPr>
            </a:pPr>
            <a:endParaRPr/>
          </a:p>
        </p:txBody>
      </p:sp>
      <p:sp>
        <p:nvSpPr>
          <p:cNvPr id="392" name="직사각형"/>
          <p:cNvSpPr/>
          <p:nvPr/>
        </p:nvSpPr>
        <p:spPr>
          <a:xfrm>
            <a:off x="-8467" y="9601200"/>
            <a:ext cx="13021734" cy="160273"/>
          </a:xfrm>
          <a:prstGeom prst="rect">
            <a:avLst/>
          </a:prstGeom>
          <a:solidFill>
            <a:srgbClr val="E77771"/>
          </a:solidFill>
          <a:ln w="12700">
            <a:miter lim="400000"/>
          </a:ln>
        </p:spPr>
        <p:txBody>
          <a:bodyPr lIns="50800" tIns="50800" rIns="50800" bIns="50800" anchor="ctr"/>
          <a:lstStyle/>
          <a:p>
            <a:pPr defTabSz="1130300">
              <a:defRPr sz="3200">
                <a:solidFill>
                  <a:srgbClr val="FFFFFF"/>
                </a:solidFill>
                <a:latin typeface="Avenir Next Regular"/>
                <a:ea typeface="Avenir Next Regular"/>
                <a:cs typeface="Avenir Next Regular"/>
                <a:sym typeface="Avenir Next Regular"/>
              </a:defRPr>
            </a:pPr>
            <a:endParaRPr/>
          </a:p>
        </p:txBody>
      </p:sp>
      <p:sp>
        <p:nvSpPr>
          <p:cNvPr id="393" name="팀 구성 및 역할"/>
          <p:cNvSpPr txBox="1"/>
          <p:nvPr/>
        </p:nvSpPr>
        <p:spPr>
          <a:xfrm>
            <a:off x="2534361" y="330112"/>
            <a:ext cx="2960656" cy="4912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90000"/>
              </a:lnSpc>
              <a:defRPr sz="2400" spc="-48">
                <a:solidFill>
                  <a:srgbClr val="D5D5D5"/>
                </a:solidFill>
                <a:latin typeface="NanumSquareR"/>
                <a:ea typeface="NanumSquareR"/>
                <a:cs typeface="NanumSquareR"/>
                <a:sym typeface="NanumSquareR"/>
              </a:defRPr>
            </a:lvl1pPr>
          </a:lstStyle>
          <a:p>
            <a:r>
              <a:t>팀 구성 및 역할</a:t>
            </a:r>
          </a:p>
        </p:txBody>
      </p:sp>
      <p:sp>
        <p:nvSpPr>
          <p:cNvPr id="394" name="결론 및 향후 과제"/>
          <p:cNvSpPr txBox="1"/>
          <p:nvPr/>
        </p:nvSpPr>
        <p:spPr>
          <a:xfrm>
            <a:off x="8410226" y="330112"/>
            <a:ext cx="2960657" cy="4912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90000"/>
              </a:lnSpc>
              <a:defRPr sz="2400" spc="-48">
                <a:solidFill>
                  <a:srgbClr val="D5D5D5"/>
                </a:solidFill>
                <a:latin typeface="NanumSquareR"/>
                <a:ea typeface="NanumSquareR"/>
                <a:cs typeface="NanumSquareR"/>
                <a:sym typeface="NanumSquareR"/>
              </a:defRPr>
            </a:lvl1pPr>
          </a:lstStyle>
          <a:p>
            <a:r>
              <a:t>결론 및 향후 과제</a:t>
            </a:r>
          </a:p>
        </p:txBody>
      </p:sp>
      <p:sp>
        <p:nvSpPr>
          <p:cNvPr id="395" name="느낀점"/>
          <p:cNvSpPr txBox="1"/>
          <p:nvPr/>
        </p:nvSpPr>
        <p:spPr>
          <a:xfrm>
            <a:off x="11213487" y="340783"/>
            <a:ext cx="1927723" cy="469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90000"/>
              </a:lnSpc>
              <a:defRPr sz="2400" spc="-48">
                <a:solidFill>
                  <a:srgbClr val="D5D5D5"/>
                </a:solidFill>
                <a:latin typeface="NanumSquareR"/>
                <a:ea typeface="NanumSquareR"/>
                <a:cs typeface="NanumSquareR"/>
                <a:sym typeface="NanumSquareR"/>
              </a:defRPr>
            </a:lvl1pPr>
          </a:lstStyle>
          <a:p>
            <a:r>
              <a:t>느낀점</a:t>
            </a:r>
          </a:p>
        </p:txBody>
      </p:sp>
      <p:sp>
        <p:nvSpPr>
          <p:cNvPr id="396" name="수행 절차 및 방법"/>
          <p:cNvSpPr txBox="1"/>
          <p:nvPr/>
        </p:nvSpPr>
        <p:spPr>
          <a:xfrm>
            <a:off x="5438426" y="330112"/>
            <a:ext cx="2960657" cy="4912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90000"/>
              </a:lnSpc>
              <a:defRPr sz="2400" b="1" spc="-48">
                <a:solidFill>
                  <a:srgbClr val="000000"/>
                </a:solidFill>
                <a:latin typeface="NanumSquareB"/>
                <a:ea typeface="NanumSquareB"/>
                <a:cs typeface="NanumSquareB"/>
                <a:sym typeface="NanumSquareB"/>
              </a:defRPr>
            </a:lvl1pPr>
          </a:lstStyle>
          <a:p>
            <a:r>
              <a:t>수행 절차 및 방법</a:t>
            </a:r>
          </a:p>
        </p:txBody>
      </p:sp>
      <p:sp>
        <p:nvSpPr>
          <p:cNvPr id="397" name="프로젝트 배경"/>
          <p:cNvSpPr txBox="1"/>
          <p:nvPr/>
        </p:nvSpPr>
        <p:spPr>
          <a:xfrm>
            <a:off x="104426" y="330112"/>
            <a:ext cx="2494197" cy="4912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90000"/>
              </a:lnSpc>
              <a:defRPr sz="2400" spc="-48">
                <a:solidFill>
                  <a:srgbClr val="D5D5D5"/>
                </a:solidFill>
                <a:latin typeface="NanumSquareR"/>
                <a:ea typeface="NanumSquareR"/>
                <a:cs typeface="NanumSquareR"/>
                <a:sym typeface="NanumSquareR"/>
              </a:defRPr>
            </a:lvl1pPr>
          </a:lstStyle>
          <a:p>
            <a:r>
              <a:t>프로젝트 배경</a:t>
            </a:r>
          </a:p>
        </p:txBody>
      </p:sp>
      <p:sp>
        <p:nvSpPr>
          <p:cNvPr id="398" name="03-3 데이터 전처리 및 탐색"/>
          <p:cNvSpPr txBox="1"/>
          <p:nvPr/>
        </p:nvSpPr>
        <p:spPr>
          <a:xfrm>
            <a:off x="5771660" y="890948"/>
            <a:ext cx="2294189" cy="35712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b="1" spc="-16">
                <a:solidFill>
                  <a:srgbClr val="000000"/>
                </a:solidFill>
                <a:latin typeface="NanumSquareB"/>
                <a:ea typeface="NanumSquareB"/>
                <a:cs typeface="NanumSquareB"/>
                <a:sym typeface="NanumSquareB"/>
              </a:defRPr>
            </a:lvl1pPr>
          </a:lstStyle>
          <a:p>
            <a:r>
              <a:t>03-3 데이터 전처리 및 탐색</a:t>
            </a:r>
          </a:p>
        </p:txBody>
      </p:sp>
      <p:pic>
        <p:nvPicPr>
          <p:cNvPr id="399" name="0-6-2전라남도응급실현황(after).png" descr="0-6-2전라남도응급실현황(after).png"/>
          <p:cNvPicPr>
            <a:picLocks noChangeAspect="1"/>
          </p:cNvPicPr>
          <p:nvPr/>
        </p:nvPicPr>
        <p:blipFill>
          <a:blip r:embed="rId3"/>
          <a:stretch>
            <a:fillRect/>
          </a:stretch>
        </p:blipFill>
        <p:spPr>
          <a:xfrm>
            <a:off x="2459240" y="2975135"/>
            <a:ext cx="8115698" cy="1608250"/>
          </a:xfrm>
          <a:prstGeom prst="rect">
            <a:avLst/>
          </a:prstGeom>
          <a:ln w="12700">
            <a:miter lim="400000"/>
          </a:ln>
        </p:spPr>
      </p:pic>
      <p:pic>
        <p:nvPicPr>
          <p:cNvPr id="400" name="0-6-3제주도응급실현황(after).png" descr="0-6-3제주도응급실현황(after).png"/>
          <p:cNvPicPr>
            <a:picLocks noChangeAspect="1"/>
          </p:cNvPicPr>
          <p:nvPr/>
        </p:nvPicPr>
        <p:blipFill>
          <a:blip r:embed="rId4"/>
          <a:srcRect b="13621"/>
          <a:stretch>
            <a:fillRect/>
          </a:stretch>
        </p:blipFill>
        <p:spPr>
          <a:xfrm>
            <a:off x="2429862" y="4576290"/>
            <a:ext cx="8115807" cy="2128292"/>
          </a:xfrm>
          <a:prstGeom prst="rect">
            <a:avLst/>
          </a:prstGeom>
          <a:ln w="12700">
            <a:miter lim="400000"/>
          </a:ln>
        </p:spPr>
      </p:pic>
      <p:sp>
        <p:nvSpPr>
          <p:cNvPr id="401" name="&lt;충남, 전남, 제주 응급의료 기관 정보&gt;"/>
          <p:cNvSpPr txBox="1"/>
          <p:nvPr/>
        </p:nvSpPr>
        <p:spPr>
          <a:xfrm>
            <a:off x="5150865" y="2644326"/>
            <a:ext cx="2703069" cy="27444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1300">
                <a:latin typeface="+mn-lt"/>
                <a:ea typeface="+mn-ea"/>
                <a:cs typeface="+mn-cs"/>
                <a:sym typeface="NanumSquare Regular"/>
              </a:defRPr>
            </a:lvl1pPr>
          </a:lstStyle>
          <a:p>
            <a:r>
              <a:t>&lt;충남, 전남, 제주 응급의료 기관 정보&gt;</a:t>
            </a:r>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5" name="직사각형"/>
          <p:cNvSpPr/>
          <p:nvPr/>
        </p:nvSpPr>
        <p:spPr>
          <a:xfrm>
            <a:off x="-8468" y="-8467"/>
            <a:ext cx="13021737" cy="160273"/>
          </a:xfrm>
          <a:prstGeom prst="rect">
            <a:avLst/>
          </a:prstGeom>
          <a:solidFill>
            <a:srgbClr val="E77771"/>
          </a:solidFill>
          <a:ln w="12700">
            <a:miter lim="400000"/>
          </a:ln>
        </p:spPr>
        <p:txBody>
          <a:bodyPr lIns="50800" tIns="50800" rIns="50800" bIns="50800" anchor="ctr"/>
          <a:lstStyle/>
          <a:p>
            <a:pPr defTabSz="1130300">
              <a:defRPr sz="3200">
                <a:solidFill>
                  <a:srgbClr val="FFFFFF"/>
                </a:solidFill>
                <a:latin typeface="Avenir Next Regular"/>
                <a:ea typeface="Avenir Next Regular"/>
                <a:cs typeface="Avenir Next Regular"/>
                <a:sym typeface="Avenir Next Regular"/>
              </a:defRPr>
            </a:pPr>
            <a:endParaRPr/>
          </a:p>
        </p:txBody>
      </p:sp>
      <p:sp>
        <p:nvSpPr>
          <p:cNvPr id="406" name="직사각형"/>
          <p:cNvSpPr/>
          <p:nvPr/>
        </p:nvSpPr>
        <p:spPr>
          <a:xfrm>
            <a:off x="-8467" y="9601200"/>
            <a:ext cx="13021734" cy="160273"/>
          </a:xfrm>
          <a:prstGeom prst="rect">
            <a:avLst/>
          </a:prstGeom>
          <a:solidFill>
            <a:srgbClr val="E77771"/>
          </a:solidFill>
          <a:ln w="12700">
            <a:miter lim="400000"/>
          </a:ln>
        </p:spPr>
        <p:txBody>
          <a:bodyPr lIns="50800" tIns="50800" rIns="50800" bIns="50800" anchor="ctr"/>
          <a:lstStyle/>
          <a:p>
            <a:pPr defTabSz="1130300">
              <a:defRPr sz="3200">
                <a:solidFill>
                  <a:srgbClr val="FFFFFF"/>
                </a:solidFill>
                <a:latin typeface="Avenir Next Regular"/>
                <a:ea typeface="Avenir Next Regular"/>
                <a:cs typeface="Avenir Next Regular"/>
                <a:sym typeface="Avenir Next Regular"/>
              </a:defRPr>
            </a:pPr>
            <a:endParaRPr/>
          </a:p>
        </p:txBody>
      </p:sp>
      <p:sp>
        <p:nvSpPr>
          <p:cNvPr id="407" name="팀 구성 및 역할"/>
          <p:cNvSpPr txBox="1"/>
          <p:nvPr/>
        </p:nvSpPr>
        <p:spPr>
          <a:xfrm>
            <a:off x="2534361" y="330112"/>
            <a:ext cx="2960656" cy="4912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90000"/>
              </a:lnSpc>
              <a:defRPr sz="2400" spc="-48">
                <a:solidFill>
                  <a:srgbClr val="D5D5D5"/>
                </a:solidFill>
                <a:latin typeface="NanumSquareR"/>
                <a:ea typeface="NanumSquareR"/>
                <a:cs typeface="NanumSquareR"/>
                <a:sym typeface="NanumSquareR"/>
              </a:defRPr>
            </a:lvl1pPr>
          </a:lstStyle>
          <a:p>
            <a:r>
              <a:t>팀 구성 및 역할</a:t>
            </a:r>
          </a:p>
        </p:txBody>
      </p:sp>
      <p:sp>
        <p:nvSpPr>
          <p:cNvPr id="408" name="결론 및 향후 과제"/>
          <p:cNvSpPr txBox="1"/>
          <p:nvPr/>
        </p:nvSpPr>
        <p:spPr>
          <a:xfrm>
            <a:off x="8410226" y="330112"/>
            <a:ext cx="2960657" cy="4912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90000"/>
              </a:lnSpc>
              <a:defRPr sz="2400" spc="-48">
                <a:solidFill>
                  <a:srgbClr val="D5D5D5"/>
                </a:solidFill>
                <a:latin typeface="NanumSquareR"/>
                <a:ea typeface="NanumSquareR"/>
                <a:cs typeface="NanumSquareR"/>
                <a:sym typeface="NanumSquareR"/>
              </a:defRPr>
            </a:lvl1pPr>
          </a:lstStyle>
          <a:p>
            <a:r>
              <a:t>결론 및 향후 과제</a:t>
            </a:r>
          </a:p>
        </p:txBody>
      </p:sp>
      <p:sp>
        <p:nvSpPr>
          <p:cNvPr id="409" name="느낀점"/>
          <p:cNvSpPr txBox="1"/>
          <p:nvPr/>
        </p:nvSpPr>
        <p:spPr>
          <a:xfrm>
            <a:off x="11213487" y="340783"/>
            <a:ext cx="1927723" cy="469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90000"/>
              </a:lnSpc>
              <a:defRPr sz="2400" spc="-48">
                <a:solidFill>
                  <a:srgbClr val="D5D5D5"/>
                </a:solidFill>
                <a:latin typeface="NanumSquareR"/>
                <a:ea typeface="NanumSquareR"/>
                <a:cs typeface="NanumSquareR"/>
                <a:sym typeface="NanumSquareR"/>
              </a:defRPr>
            </a:lvl1pPr>
          </a:lstStyle>
          <a:p>
            <a:r>
              <a:t>느낀점</a:t>
            </a:r>
          </a:p>
        </p:txBody>
      </p:sp>
      <p:sp>
        <p:nvSpPr>
          <p:cNvPr id="410" name="수행 절차 및 방법"/>
          <p:cNvSpPr txBox="1"/>
          <p:nvPr/>
        </p:nvSpPr>
        <p:spPr>
          <a:xfrm>
            <a:off x="5438426" y="330112"/>
            <a:ext cx="2960657" cy="4912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90000"/>
              </a:lnSpc>
              <a:defRPr sz="2400" b="1" spc="-48">
                <a:solidFill>
                  <a:srgbClr val="000000"/>
                </a:solidFill>
                <a:latin typeface="NanumSquareB"/>
                <a:ea typeface="NanumSquareB"/>
                <a:cs typeface="NanumSquareB"/>
                <a:sym typeface="NanumSquareB"/>
              </a:defRPr>
            </a:lvl1pPr>
          </a:lstStyle>
          <a:p>
            <a:r>
              <a:t>수행 절차 및 방법</a:t>
            </a:r>
          </a:p>
        </p:txBody>
      </p:sp>
      <p:sp>
        <p:nvSpPr>
          <p:cNvPr id="411" name="프로젝트 배경"/>
          <p:cNvSpPr txBox="1"/>
          <p:nvPr/>
        </p:nvSpPr>
        <p:spPr>
          <a:xfrm>
            <a:off x="104426" y="330112"/>
            <a:ext cx="2494197" cy="4912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90000"/>
              </a:lnSpc>
              <a:defRPr sz="2400" spc="-48">
                <a:solidFill>
                  <a:srgbClr val="D5D5D5"/>
                </a:solidFill>
                <a:latin typeface="NanumSquareR"/>
                <a:ea typeface="NanumSquareR"/>
                <a:cs typeface="NanumSquareR"/>
                <a:sym typeface="NanumSquareR"/>
              </a:defRPr>
            </a:lvl1pPr>
          </a:lstStyle>
          <a:p>
            <a:r>
              <a:t>프로젝트 배경</a:t>
            </a:r>
          </a:p>
        </p:txBody>
      </p:sp>
      <p:sp>
        <p:nvSpPr>
          <p:cNvPr id="412" name="03-3 데이터 전처리 및 탐색"/>
          <p:cNvSpPr txBox="1"/>
          <p:nvPr/>
        </p:nvSpPr>
        <p:spPr>
          <a:xfrm>
            <a:off x="5771660" y="890948"/>
            <a:ext cx="2294189" cy="35712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b="1" spc="-16">
                <a:solidFill>
                  <a:srgbClr val="000000"/>
                </a:solidFill>
                <a:latin typeface="NanumSquareB"/>
                <a:ea typeface="NanumSquareB"/>
                <a:cs typeface="NanumSquareB"/>
                <a:sym typeface="NanumSquareB"/>
              </a:defRPr>
            </a:lvl1pPr>
          </a:lstStyle>
          <a:p>
            <a:r>
              <a:t>03-3 데이터 전처리 및 탐색</a:t>
            </a:r>
          </a:p>
        </p:txBody>
      </p:sp>
      <p:pic>
        <p:nvPicPr>
          <p:cNvPr id="413" name="0-10전남충남사고다발지역연결.png" descr="0-10전남충남사고다발지역연결.png"/>
          <p:cNvPicPr>
            <a:picLocks noChangeAspect="1"/>
          </p:cNvPicPr>
          <p:nvPr/>
        </p:nvPicPr>
        <p:blipFill>
          <a:blip r:embed="rId3"/>
          <a:stretch>
            <a:fillRect/>
          </a:stretch>
        </p:blipFill>
        <p:spPr>
          <a:xfrm>
            <a:off x="2480009" y="1536111"/>
            <a:ext cx="8044782" cy="5393546"/>
          </a:xfrm>
          <a:prstGeom prst="rect">
            <a:avLst/>
          </a:prstGeom>
          <a:ln w="12700">
            <a:miter lim="400000"/>
          </a:ln>
        </p:spPr>
      </p:pic>
      <p:graphicFrame>
        <p:nvGraphicFramePr>
          <p:cNvPr id="414" name="표"/>
          <p:cNvGraphicFramePr/>
          <p:nvPr/>
        </p:nvGraphicFramePr>
        <p:xfrm>
          <a:off x="2285631" y="7430258"/>
          <a:ext cx="8806773" cy="689510"/>
        </p:xfrm>
        <a:graphic>
          <a:graphicData uri="http://schemas.openxmlformats.org/drawingml/2006/table">
            <a:tbl>
              <a:tblPr>
                <a:tableStyleId>{4C3C2611-4C71-4FC5-86AE-919BDF0F9419}</a:tableStyleId>
              </a:tblPr>
              <a:tblGrid>
                <a:gridCol w="3177483">
                  <a:extLst>
                    <a:ext uri="{9D8B030D-6E8A-4147-A177-3AD203B41FA5}">
                      <a16:colId xmlns:a16="http://schemas.microsoft.com/office/drawing/2014/main" val="20000"/>
                    </a:ext>
                  </a:extLst>
                </a:gridCol>
                <a:gridCol w="5629290">
                  <a:extLst>
                    <a:ext uri="{9D8B030D-6E8A-4147-A177-3AD203B41FA5}">
                      <a16:colId xmlns:a16="http://schemas.microsoft.com/office/drawing/2014/main" val="20001"/>
                    </a:ext>
                  </a:extLst>
                </a:gridCol>
              </a:tblGrid>
              <a:tr h="689510">
                <a:tc>
                  <a:txBody>
                    <a:bodyPr/>
                    <a:lstStyle/>
                    <a:p>
                      <a:pPr>
                        <a:defRPr sz="1800"/>
                      </a:pPr>
                      <a:r>
                        <a:rPr sz="1400">
                          <a:latin typeface="NanumSquareR"/>
                          <a:ea typeface="NanumSquareR"/>
                          <a:cs typeface="NanumSquareR"/>
                          <a:sym typeface="NanumSquareR"/>
                        </a:rPr>
                        <a:t>충남, 전남 사고다발 지역과
응급실 간의 거리 데이터 결합</a:t>
                      </a:r>
                    </a:p>
                  </a:txBody>
                  <a:tcPr marL="50800" marR="50800" marT="50800" marB="50800" anchor="ctr"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tcPr>
                </a:tc>
                <a:tc>
                  <a:txBody>
                    <a:bodyPr/>
                    <a:lstStyle/>
                    <a:p>
                      <a:pPr algn="l">
                        <a:defRPr sz="1800"/>
                      </a:pPr>
                      <a:r>
                        <a:rPr sz="1400">
                          <a:latin typeface="NanumSquareR"/>
                          <a:ea typeface="NanumSquareR"/>
                          <a:cs typeface="NanumSquareR"/>
                          <a:sym typeface="NanumSquareR"/>
                        </a:rPr>
                        <a:t>merge_chung_jeon = pd.concat([chungnam_distance,jeonnam_distance],axis=0)</a:t>
                      </a:r>
                    </a:p>
                  </a:txBody>
                  <a:tcPr marL="50800" marR="50800" marT="50800" marB="50800" anchor="ctr"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tcPr>
                </a:tc>
                <a:extLst>
                  <a:ext uri="{0D108BD9-81ED-4DB2-BD59-A6C34878D82A}">
                    <a16:rowId xmlns:a16="http://schemas.microsoft.com/office/drawing/2014/main" val="10000"/>
                  </a:ext>
                </a:extLst>
              </a:tr>
            </a:tbl>
          </a:graphicData>
        </a:graphic>
      </p:graphicFrame>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8" name="데이터 시각화"/>
          <p:cNvSpPr txBox="1"/>
          <p:nvPr/>
        </p:nvSpPr>
        <p:spPr>
          <a:xfrm>
            <a:off x="4632325" y="4473574"/>
            <a:ext cx="3740151" cy="80645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000">
                <a:solidFill>
                  <a:srgbClr val="000000"/>
                </a:solidFill>
                <a:latin typeface="NanumSquare Bold"/>
                <a:ea typeface="NanumSquare Bold"/>
                <a:cs typeface="NanumSquare Bold"/>
                <a:sym typeface="NanumSquare Bold"/>
              </a:defRPr>
            </a:lvl1pPr>
          </a:lstStyle>
          <a:p>
            <a:r>
              <a:t>데이터 시각화</a:t>
            </a:r>
          </a:p>
        </p:txBody>
      </p:sp>
      <p:sp>
        <p:nvSpPr>
          <p:cNvPr id="419" name="직사각형"/>
          <p:cNvSpPr/>
          <p:nvPr/>
        </p:nvSpPr>
        <p:spPr>
          <a:xfrm>
            <a:off x="-8468" y="-8467"/>
            <a:ext cx="13021737" cy="160273"/>
          </a:xfrm>
          <a:prstGeom prst="rect">
            <a:avLst/>
          </a:prstGeom>
          <a:solidFill>
            <a:srgbClr val="E77771"/>
          </a:solidFill>
          <a:ln w="12700">
            <a:miter lim="400000"/>
          </a:ln>
        </p:spPr>
        <p:txBody>
          <a:bodyPr lIns="50800" tIns="50800" rIns="50800" bIns="50800" anchor="ctr"/>
          <a:lstStyle/>
          <a:p>
            <a:pPr defTabSz="1130300">
              <a:defRPr sz="3200">
                <a:solidFill>
                  <a:srgbClr val="FFFFFF"/>
                </a:solidFill>
                <a:latin typeface="Avenir Next Regular"/>
                <a:ea typeface="Avenir Next Regular"/>
                <a:cs typeface="Avenir Next Regular"/>
                <a:sym typeface="Avenir Next Regular"/>
              </a:defRPr>
            </a:pPr>
            <a:endParaRPr/>
          </a:p>
        </p:txBody>
      </p:sp>
      <p:sp>
        <p:nvSpPr>
          <p:cNvPr id="420" name="직사각형"/>
          <p:cNvSpPr/>
          <p:nvPr/>
        </p:nvSpPr>
        <p:spPr>
          <a:xfrm>
            <a:off x="-8467" y="9601200"/>
            <a:ext cx="13021734" cy="160273"/>
          </a:xfrm>
          <a:prstGeom prst="rect">
            <a:avLst/>
          </a:prstGeom>
          <a:solidFill>
            <a:srgbClr val="E77771"/>
          </a:solidFill>
          <a:ln w="12700">
            <a:miter lim="400000"/>
          </a:ln>
        </p:spPr>
        <p:txBody>
          <a:bodyPr lIns="50800" tIns="50800" rIns="50800" bIns="50800" anchor="ctr"/>
          <a:lstStyle/>
          <a:p>
            <a:pPr defTabSz="1130300">
              <a:defRPr sz="3200">
                <a:solidFill>
                  <a:srgbClr val="FFFFFF"/>
                </a:solidFill>
                <a:latin typeface="Avenir Next Regular"/>
                <a:ea typeface="Avenir Next Regular"/>
                <a:cs typeface="Avenir Next Regular"/>
                <a:sym typeface="Avenir Next Regular"/>
              </a:defRPr>
            </a:pPr>
            <a:endParaRPr/>
          </a:p>
        </p:txBody>
      </p:sp>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2" name="직사각형"/>
          <p:cNvSpPr/>
          <p:nvPr/>
        </p:nvSpPr>
        <p:spPr>
          <a:xfrm>
            <a:off x="-8468" y="-8467"/>
            <a:ext cx="13021737" cy="160273"/>
          </a:xfrm>
          <a:prstGeom prst="rect">
            <a:avLst/>
          </a:prstGeom>
          <a:solidFill>
            <a:srgbClr val="E77771"/>
          </a:solidFill>
          <a:ln w="12700">
            <a:miter lim="400000"/>
          </a:ln>
        </p:spPr>
        <p:txBody>
          <a:bodyPr lIns="50800" tIns="50800" rIns="50800" bIns="50800" anchor="ctr"/>
          <a:lstStyle/>
          <a:p>
            <a:pPr defTabSz="1130300">
              <a:defRPr sz="3200">
                <a:solidFill>
                  <a:srgbClr val="FFFFFF"/>
                </a:solidFill>
                <a:latin typeface="Avenir Next Regular"/>
                <a:ea typeface="Avenir Next Regular"/>
                <a:cs typeface="Avenir Next Regular"/>
                <a:sym typeface="Avenir Next Regular"/>
              </a:defRPr>
            </a:pPr>
            <a:endParaRPr/>
          </a:p>
        </p:txBody>
      </p:sp>
      <p:sp>
        <p:nvSpPr>
          <p:cNvPr id="423" name="직사각형"/>
          <p:cNvSpPr/>
          <p:nvPr/>
        </p:nvSpPr>
        <p:spPr>
          <a:xfrm>
            <a:off x="-8467" y="9601200"/>
            <a:ext cx="13021734" cy="160273"/>
          </a:xfrm>
          <a:prstGeom prst="rect">
            <a:avLst/>
          </a:prstGeom>
          <a:solidFill>
            <a:srgbClr val="E77771"/>
          </a:solidFill>
          <a:ln w="12700">
            <a:miter lim="400000"/>
          </a:ln>
        </p:spPr>
        <p:txBody>
          <a:bodyPr lIns="50800" tIns="50800" rIns="50800" bIns="50800" anchor="ctr"/>
          <a:lstStyle/>
          <a:p>
            <a:pPr defTabSz="1130300">
              <a:defRPr sz="3200">
                <a:solidFill>
                  <a:srgbClr val="FFFFFF"/>
                </a:solidFill>
                <a:latin typeface="Avenir Next Regular"/>
                <a:ea typeface="Avenir Next Regular"/>
                <a:cs typeface="Avenir Next Regular"/>
                <a:sym typeface="Avenir Next Regular"/>
              </a:defRPr>
            </a:pPr>
            <a:endParaRPr/>
          </a:p>
        </p:txBody>
      </p:sp>
      <p:sp>
        <p:nvSpPr>
          <p:cNvPr id="424" name="팀 구성 및 역할"/>
          <p:cNvSpPr txBox="1"/>
          <p:nvPr/>
        </p:nvSpPr>
        <p:spPr>
          <a:xfrm>
            <a:off x="2534361" y="330112"/>
            <a:ext cx="2960656" cy="4912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90000"/>
              </a:lnSpc>
              <a:defRPr sz="2400" spc="-48">
                <a:solidFill>
                  <a:srgbClr val="D5D5D5"/>
                </a:solidFill>
                <a:latin typeface="NanumSquareR"/>
                <a:ea typeface="NanumSquareR"/>
                <a:cs typeface="NanumSquareR"/>
                <a:sym typeface="NanumSquareR"/>
              </a:defRPr>
            </a:lvl1pPr>
          </a:lstStyle>
          <a:p>
            <a:r>
              <a:t>팀 구성 및 역할</a:t>
            </a:r>
          </a:p>
        </p:txBody>
      </p:sp>
      <p:sp>
        <p:nvSpPr>
          <p:cNvPr id="425" name="결론 및 향후 과제"/>
          <p:cNvSpPr txBox="1"/>
          <p:nvPr/>
        </p:nvSpPr>
        <p:spPr>
          <a:xfrm>
            <a:off x="8410226" y="330112"/>
            <a:ext cx="2960657" cy="4912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90000"/>
              </a:lnSpc>
              <a:defRPr sz="2400" spc="-48">
                <a:solidFill>
                  <a:srgbClr val="D5D5D5"/>
                </a:solidFill>
                <a:latin typeface="NanumSquareR"/>
                <a:ea typeface="NanumSquareR"/>
                <a:cs typeface="NanumSquareR"/>
                <a:sym typeface="NanumSquareR"/>
              </a:defRPr>
            </a:lvl1pPr>
          </a:lstStyle>
          <a:p>
            <a:r>
              <a:t>결론 및 향후 과제</a:t>
            </a:r>
          </a:p>
        </p:txBody>
      </p:sp>
      <p:sp>
        <p:nvSpPr>
          <p:cNvPr id="426" name="느낀점"/>
          <p:cNvSpPr txBox="1"/>
          <p:nvPr/>
        </p:nvSpPr>
        <p:spPr>
          <a:xfrm>
            <a:off x="11213487" y="340783"/>
            <a:ext cx="1927723" cy="469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90000"/>
              </a:lnSpc>
              <a:defRPr sz="2400" spc="-48">
                <a:solidFill>
                  <a:srgbClr val="D5D5D5"/>
                </a:solidFill>
                <a:latin typeface="NanumSquareR"/>
                <a:ea typeface="NanumSquareR"/>
                <a:cs typeface="NanumSquareR"/>
                <a:sym typeface="NanumSquareR"/>
              </a:defRPr>
            </a:lvl1pPr>
          </a:lstStyle>
          <a:p>
            <a:r>
              <a:t>느낀점</a:t>
            </a:r>
          </a:p>
        </p:txBody>
      </p:sp>
      <p:sp>
        <p:nvSpPr>
          <p:cNvPr id="427" name="수행 절차 및 방법"/>
          <p:cNvSpPr txBox="1"/>
          <p:nvPr/>
        </p:nvSpPr>
        <p:spPr>
          <a:xfrm>
            <a:off x="5438426" y="330112"/>
            <a:ext cx="2960657" cy="4912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90000"/>
              </a:lnSpc>
              <a:defRPr sz="2400" b="1" spc="-48">
                <a:solidFill>
                  <a:srgbClr val="000000"/>
                </a:solidFill>
                <a:latin typeface="NanumSquareB"/>
                <a:ea typeface="NanumSquareB"/>
                <a:cs typeface="NanumSquareB"/>
                <a:sym typeface="NanumSquareB"/>
              </a:defRPr>
            </a:lvl1pPr>
          </a:lstStyle>
          <a:p>
            <a:r>
              <a:t>수행 절차 및 방법</a:t>
            </a:r>
          </a:p>
        </p:txBody>
      </p:sp>
      <p:sp>
        <p:nvSpPr>
          <p:cNvPr id="428" name="프로젝트 배경"/>
          <p:cNvSpPr txBox="1"/>
          <p:nvPr/>
        </p:nvSpPr>
        <p:spPr>
          <a:xfrm>
            <a:off x="104426" y="330112"/>
            <a:ext cx="2494197" cy="4912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90000"/>
              </a:lnSpc>
              <a:defRPr sz="2400" spc="-48">
                <a:solidFill>
                  <a:srgbClr val="D5D5D5"/>
                </a:solidFill>
                <a:latin typeface="NanumSquareR"/>
                <a:ea typeface="NanumSquareR"/>
                <a:cs typeface="NanumSquareR"/>
                <a:sym typeface="NanumSquareR"/>
              </a:defRPr>
            </a:lvl1pPr>
          </a:lstStyle>
          <a:p>
            <a:r>
              <a:t>프로젝트 배경</a:t>
            </a:r>
          </a:p>
        </p:txBody>
      </p:sp>
      <p:sp>
        <p:nvSpPr>
          <p:cNvPr id="429" name="03-3 데이터 전처리 및 탐색"/>
          <p:cNvSpPr txBox="1"/>
          <p:nvPr/>
        </p:nvSpPr>
        <p:spPr>
          <a:xfrm>
            <a:off x="6086688" y="890948"/>
            <a:ext cx="1664133" cy="35712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b="1" spc="-16">
                <a:solidFill>
                  <a:srgbClr val="000000"/>
                </a:solidFill>
                <a:latin typeface="NanumSquareB"/>
                <a:ea typeface="NanumSquareB"/>
                <a:cs typeface="NanumSquareB"/>
                <a:sym typeface="NanumSquareB"/>
              </a:defRPr>
            </a:lvl1pPr>
          </a:lstStyle>
          <a:p>
            <a:r>
              <a:t>03-4 데이터 시각화</a:t>
            </a:r>
          </a:p>
        </p:txBody>
      </p:sp>
      <p:pic>
        <p:nvPicPr>
          <p:cNvPr id="430" name="1-1-1_시각화_연령대별_사상자수_대비_사망자_비율(결과).png" descr="1-1-1_시각화_연령대별_사상자수_대비_사망자_비율(결과).png"/>
          <p:cNvPicPr>
            <a:picLocks noChangeAspect="1"/>
          </p:cNvPicPr>
          <p:nvPr/>
        </p:nvPicPr>
        <p:blipFill>
          <a:blip r:embed="rId3"/>
          <a:stretch>
            <a:fillRect/>
          </a:stretch>
        </p:blipFill>
        <p:spPr>
          <a:xfrm>
            <a:off x="198871" y="2643768"/>
            <a:ext cx="7631635" cy="4578982"/>
          </a:xfrm>
          <a:prstGeom prst="rect">
            <a:avLst/>
          </a:prstGeom>
          <a:ln w="12700">
            <a:miter lim="400000"/>
          </a:ln>
        </p:spPr>
      </p:pic>
      <p:pic>
        <p:nvPicPr>
          <p:cNvPr id="431" name="1-1-2_시각화_연령층별_사상자수_대비_사망자_비율(결과).png" descr="1-1-2_시각화_연령층별_사상자수_대비_사망자_비율(결과).png"/>
          <p:cNvPicPr>
            <a:picLocks noChangeAspect="1"/>
          </p:cNvPicPr>
          <p:nvPr/>
        </p:nvPicPr>
        <p:blipFill>
          <a:blip r:embed="rId4"/>
          <a:stretch>
            <a:fillRect/>
          </a:stretch>
        </p:blipFill>
        <p:spPr>
          <a:xfrm>
            <a:off x="7437411" y="2419019"/>
            <a:ext cx="4906288" cy="4906287"/>
          </a:xfrm>
          <a:prstGeom prst="rect">
            <a:avLst/>
          </a:prstGeom>
          <a:ln w="12700">
            <a:miter lim="400000"/>
          </a:ln>
        </p:spPr>
      </p:pic>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77771"/>
        </a:solidFill>
        <a:effectLst/>
      </p:bgPr>
    </p:bg>
    <p:spTree>
      <p:nvGrpSpPr>
        <p:cNvPr id="1" name=""/>
        <p:cNvGrpSpPr/>
        <p:nvPr/>
      </p:nvGrpSpPr>
      <p:grpSpPr>
        <a:xfrm>
          <a:off x="0" y="0"/>
          <a:ext cx="0" cy="0"/>
          <a:chOff x="0" y="0"/>
          <a:chExt cx="0" cy="0"/>
        </a:xfrm>
      </p:grpSpPr>
      <p:pic>
        <p:nvPicPr>
          <p:cNvPr id="165" name="図 1" descr="図 1"/>
          <p:cNvPicPr>
            <a:picLocks noChangeAspect="1"/>
          </p:cNvPicPr>
          <p:nvPr/>
        </p:nvPicPr>
        <p:blipFill>
          <a:blip r:embed="rId3"/>
          <a:srcRect l="17243" t="16425" r="16372" b="22512"/>
          <a:stretch>
            <a:fillRect/>
          </a:stretch>
        </p:blipFill>
        <p:spPr>
          <a:xfrm>
            <a:off x="8588500" y="4105530"/>
            <a:ext cx="2571215" cy="3548052"/>
          </a:xfrm>
          <a:prstGeom prst="rect">
            <a:avLst/>
          </a:prstGeom>
          <a:ln w="12700">
            <a:miter lim="400000"/>
          </a:ln>
        </p:spPr>
      </p:pic>
      <p:sp>
        <p:nvSpPr>
          <p:cNvPr id="166" name="テキスト ボックス 2"/>
          <p:cNvSpPr txBox="1"/>
          <p:nvPr/>
        </p:nvSpPr>
        <p:spPr>
          <a:xfrm>
            <a:off x="1194189" y="909147"/>
            <a:ext cx="3467573" cy="94843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8766" tIns="48766" rIns="48766" bIns="48766">
            <a:spAutoFit/>
          </a:bodyPr>
          <a:lstStyle>
            <a:lvl1pPr algn="l" defTabSz="1300480">
              <a:defRPr sz="5600" b="1" spc="-112">
                <a:solidFill>
                  <a:srgbClr val="FFFFFF"/>
                </a:solidFill>
                <a:latin typeface="NanumSquareB"/>
                <a:ea typeface="NanumSquareB"/>
                <a:cs typeface="NanumSquareB"/>
                <a:sym typeface="NanumSquareB"/>
              </a:defRPr>
            </a:lvl1pPr>
          </a:lstStyle>
          <a:p>
            <a:r>
              <a:t>Contents</a:t>
            </a:r>
          </a:p>
        </p:txBody>
      </p:sp>
      <p:sp>
        <p:nvSpPr>
          <p:cNvPr id="167" name="テキスト ボックス 2"/>
          <p:cNvSpPr txBox="1"/>
          <p:nvPr/>
        </p:nvSpPr>
        <p:spPr>
          <a:xfrm>
            <a:off x="2892258" y="2700740"/>
            <a:ext cx="1979920" cy="55423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8766" tIns="48766" rIns="48766" bIns="48766">
            <a:spAutoFit/>
          </a:bodyPr>
          <a:lstStyle>
            <a:lvl1pPr algn="r" defTabSz="1300480">
              <a:defRPr sz="2800" spc="-84">
                <a:solidFill>
                  <a:srgbClr val="FFFFFF"/>
                </a:solidFill>
                <a:latin typeface="NanumSquareR"/>
                <a:ea typeface="NanumSquareR"/>
                <a:cs typeface="NanumSquareR"/>
                <a:sym typeface="NanumSquareR"/>
              </a:defRPr>
            </a:lvl1pPr>
          </a:lstStyle>
          <a:p>
            <a:r>
              <a:t>프로젝트 배경</a:t>
            </a:r>
          </a:p>
        </p:txBody>
      </p:sp>
      <p:sp>
        <p:nvSpPr>
          <p:cNvPr id="168" name="テキスト ボックス 2"/>
          <p:cNvSpPr txBox="1"/>
          <p:nvPr/>
        </p:nvSpPr>
        <p:spPr>
          <a:xfrm>
            <a:off x="2886689" y="3823177"/>
            <a:ext cx="2156178" cy="5542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8766" tIns="48766" rIns="48766" bIns="48766">
            <a:spAutoFit/>
          </a:bodyPr>
          <a:lstStyle>
            <a:lvl1pPr algn="r" defTabSz="1300480">
              <a:defRPr sz="2800" spc="-84">
                <a:solidFill>
                  <a:srgbClr val="FFFFFF"/>
                </a:solidFill>
                <a:latin typeface="NanumSquareR"/>
                <a:ea typeface="NanumSquareR"/>
                <a:cs typeface="NanumSquareR"/>
                <a:sym typeface="NanumSquareR"/>
              </a:defRPr>
            </a:lvl1pPr>
          </a:lstStyle>
          <a:p>
            <a:r>
              <a:t>팀 구성 및 역할</a:t>
            </a:r>
          </a:p>
        </p:txBody>
      </p:sp>
      <p:grpSp>
        <p:nvGrpSpPr>
          <p:cNvPr id="171" name="그룹"/>
          <p:cNvGrpSpPr/>
          <p:nvPr/>
        </p:nvGrpSpPr>
        <p:grpSpPr>
          <a:xfrm>
            <a:off x="1646285" y="2634769"/>
            <a:ext cx="609499" cy="635882"/>
            <a:chOff x="0" y="0"/>
            <a:chExt cx="609497" cy="635881"/>
          </a:xfrm>
        </p:grpSpPr>
        <p:sp>
          <p:nvSpPr>
            <p:cNvPr id="169" name="TextBox 4"/>
            <p:cNvSpPr txBox="1"/>
            <p:nvPr/>
          </p:nvSpPr>
          <p:spPr>
            <a:xfrm>
              <a:off x="0" y="-1"/>
              <a:ext cx="609499" cy="41503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8766" tIns="48766" rIns="48766" bIns="48766" numCol="1" anchor="t">
              <a:spAutoFit/>
            </a:bodyPr>
            <a:lstStyle>
              <a:lvl1pPr defTabSz="1300480">
                <a:defRPr sz="2200" b="1" spc="-44">
                  <a:solidFill>
                    <a:srgbClr val="FFFFFF"/>
                  </a:solidFill>
                  <a:latin typeface="나눔고딕"/>
                  <a:ea typeface="나눔고딕"/>
                  <a:cs typeface="나눔고딕"/>
                  <a:sym typeface="나눔고딕"/>
                </a:defRPr>
              </a:lvl1pPr>
            </a:lstStyle>
            <a:p>
              <a:r>
                <a:t>01</a:t>
              </a:r>
            </a:p>
          </p:txBody>
        </p:sp>
        <p:sp>
          <p:nvSpPr>
            <p:cNvPr id="170" name="正方形/長方形 1"/>
            <p:cNvSpPr/>
            <p:nvPr/>
          </p:nvSpPr>
          <p:spPr>
            <a:xfrm>
              <a:off x="152241" y="356268"/>
              <a:ext cx="279614" cy="279614"/>
            </a:xfrm>
            <a:prstGeom prst="rect">
              <a:avLst/>
            </a:prstGeom>
            <a:solidFill>
              <a:srgbClr val="FFFFFF"/>
            </a:solidFill>
            <a:ln w="12700" cap="flat">
              <a:noFill/>
              <a:miter lim="400000"/>
            </a:ln>
            <a:effectLst/>
          </p:spPr>
          <p:txBody>
            <a:bodyPr wrap="square" lIns="50800" tIns="50800" rIns="50800" bIns="50800" numCol="1" anchor="ctr">
              <a:noAutofit/>
            </a:bodyPr>
            <a:lstStyle/>
            <a:p>
              <a:pPr defTabSz="1300480">
                <a:defRPr sz="2200" spc="-44">
                  <a:solidFill>
                    <a:srgbClr val="FFFFFF"/>
                  </a:solidFill>
                  <a:latin typeface="나눔고딕"/>
                  <a:ea typeface="나눔고딕"/>
                  <a:cs typeface="나눔고딕"/>
                  <a:sym typeface="나눔고딕"/>
                </a:defRPr>
              </a:pPr>
              <a:endParaRPr/>
            </a:p>
          </p:txBody>
        </p:sp>
      </p:grpSp>
      <p:sp>
        <p:nvSpPr>
          <p:cNvPr id="172" name="テキスト ボックス 2"/>
          <p:cNvSpPr txBox="1"/>
          <p:nvPr/>
        </p:nvSpPr>
        <p:spPr>
          <a:xfrm>
            <a:off x="2912587" y="4944812"/>
            <a:ext cx="2364975" cy="5542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8766" tIns="48766" rIns="48766" bIns="48766">
            <a:spAutoFit/>
          </a:bodyPr>
          <a:lstStyle>
            <a:lvl1pPr algn="r" defTabSz="1300480">
              <a:defRPr sz="2800" spc="-84">
                <a:solidFill>
                  <a:srgbClr val="FFFFFF"/>
                </a:solidFill>
                <a:latin typeface="NanumSquareR"/>
                <a:ea typeface="NanumSquareR"/>
                <a:cs typeface="NanumSquareR"/>
                <a:sym typeface="NanumSquareR"/>
              </a:defRPr>
            </a:lvl1pPr>
          </a:lstStyle>
          <a:p>
            <a:r>
              <a:t>수행절차 및 방법</a:t>
            </a:r>
          </a:p>
        </p:txBody>
      </p:sp>
      <p:sp>
        <p:nvSpPr>
          <p:cNvPr id="173" name="テキスト ボックス 2"/>
          <p:cNvSpPr txBox="1"/>
          <p:nvPr/>
        </p:nvSpPr>
        <p:spPr>
          <a:xfrm>
            <a:off x="2909802" y="6066447"/>
            <a:ext cx="2453105" cy="5542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8766" tIns="48766" rIns="48766" bIns="48766">
            <a:spAutoFit/>
          </a:bodyPr>
          <a:lstStyle>
            <a:lvl1pPr algn="r" defTabSz="1300480">
              <a:defRPr sz="2800" spc="-84">
                <a:solidFill>
                  <a:srgbClr val="FFFFFF"/>
                </a:solidFill>
                <a:latin typeface="NanumSquareR"/>
                <a:ea typeface="NanumSquareR"/>
                <a:cs typeface="NanumSquareR"/>
                <a:sym typeface="NanumSquareR"/>
              </a:defRPr>
            </a:lvl1pPr>
          </a:lstStyle>
          <a:p>
            <a:r>
              <a:t>결론 및 향후 과제</a:t>
            </a:r>
          </a:p>
        </p:txBody>
      </p:sp>
      <p:sp>
        <p:nvSpPr>
          <p:cNvPr id="174" name="テキスト ボックス 2"/>
          <p:cNvSpPr txBox="1"/>
          <p:nvPr/>
        </p:nvSpPr>
        <p:spPr>
          <a:xfrm>
            <a:off x="2914602" y="7188082"/>
            <a:ext cx="1001013" cy="51663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8766" tIns="48766" rIns="48766" bIns="48766">
            <a:spAutoFit/>
          </a:bodyPr>
          <a:lstStyle>
            <a:lvl1pPr algn="r" defTabSz="1300480">
              <a:defRPr sz="2800" spc="-84">
                <a:solidFill>
                  <a:srgbClr val="FFFFFF"/>
                </a:solidFill>
                <a:latin typeface="NanumSquareR"/>
                <a:ea typeface="NanumSquareR"/>
                <a:cs typeface="NanumSquareR"/>
                <a:sym typeface="NanumSquareR"/>
              </a:defRPr>
            </a:lvl1pPr>
          </a:lstStyle>
          <a:p>
            <a:r>
              <a:t>느낀점</a:t>
            </a:r>
          </a:p>
        </p:txBody>
      </p:sp>
      <p:grpSp>
        <p:nvGrpSpPr>
          <p:cNvPr id="177" name="그룹"/>
          <p:cNvGrpSpPr/>
          <p:nvPr/>
        </p:nvGrpSpPr>
        <p:grpSpPr>
          <a:xfrm>
            <a:off x="1646285" y="3757205"/>
            <a:ext cx="609499" cy="635882"/>
            <a:chOff x="0" y="0"/>
            <a:chExt cx="609497" cy="635881"/>
          </a:xfrm>
        </p:grpSpPr>
        <p:sp>
          <p:nvSpPr>
            <p:cNvPr id="175" name="TextBox 4"/>
            <p:cNvSpPr txBox="1"/>
            <p:nvPr/>
          </p:nvSpPr>
          <p:spPr>
            <a:xfrm>
              <a:off x="0" y="-1"/>
              <a:ext cx="609499" cy="41503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8766" tIns="48766" rIns="48766" bIns="48766" numCol="1" anchor="t">
              <a:spAutoFit/>
            </a:bodyPr>
            <a:lstStyle>
              <a:lvl1pPr defTabSz="1300480">
                <a:defRPr sz="2200" b="1" spc="-44">
                  <a:solidFill>
                    <a:srgbClr val="FFFFFF"/>
                  </a:solidFill>
                  <a:latin typeface="나눔고딕"/>
                  <a:ea typeface="나눔고딕"/>
                  <a:cs typeface="나눔고딕"/>
                  <a:sym typeface="나눔고딕"/>
                </a:defRPr>
              </a:lvl1pPr>
            </a:lstStyle>
            <a:p>
              <a:r>
                <a:t>02</a:t>
              </a:r>
            </a:p>
          </p:txBody>
        </p:sp>
        <p:sp>
          <p:nvSpPr>
            <p:cNvPr id="176" name="正方形/長方形 1"/>
            <p:cNvSpPr/>
            <p:nvPr/>
          </p:nvSpPr>
          <p:spPr>
            <a:xfrm>
              <a:off x="152241" y="356268"/>
              <a:ext cx="279614" cy="279614"/>
            </a:xfrm>
            <a:prstGeom prst="rect">
              <a:avLst/>
            </a:prstGeom>
            <a:solidFill>
              <a:srgbClr val="FFFFFF"/>
            </a:solidFill>
            <a:ln w="12700" cap="flat">
              <a:noFill/>
              <a:miter lim="400000"/>
            </a:ln>
            <a:effectLst/>
          </p:spPr>
          <p:txBody>
            <a:bodyPr wrap="square" lIns="50800" tIns="50800" rIns="50800" bIns="50800" numCol="1" anchor="ctr">
              <a:noAutofit/>
            </a:bodyPr>
            <a:lstStyle/>
            <a:p>
              <a:pPr defTabSz="1300480">
                <a:defRPr sz="2200" spc="-44">
                  <a:solidFill>
                    <a:srgbClr val="FFFFFF"/>
                  </a:solidFill>
                  <a:latin typeface="나눔고딕"/>
                  <a:ea typeface="나눔고딕"/>
                  <a:cs typeface="나눔고딕"/>
                  <a:sym typeface="나눔고딕"/>
                </a:defRPr>
              </a:pPr>
              <a:endParaRPr/>
            </a:p>
          </p:txBody>
        </p:sp>
      </p:grpSp>
      <p:grpSp>
        <p:nvGrpSpPr>
          <p:cNvPr id="180" name="그룹"/>
          <p:cNvGrpSpPr/>
          <p:nvPr/>
        </p:nvGrpSpPr>
        <p:grpSpPr>
          <a:xfrm>
            <a:off x="1646285" y="4878840"/>
            <a:ext cx="609499" cy="635882"/>
            <a:chOff x="0" y="0"/>
            <a:chExt cx="609497" cy="635881"/>
          </a:xfrm>
        </p:grpSpPr>
        <p:sp>
          <p:nvSpPr>
            <p:cNvPr id="178" name="TextBox 4"/>
            <p:cNvSpPr txBox="1"/>
            <p:nvPr/>
          </p:nvSpPr>
          <p:spPr>
            <a:xfrm>
              <a:off x="0" y="-1"/>
              <a:ext cx="609499" cy="41503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8766" tIns="48766" rIns="48766" bIns="48766" numCol="1" anchor="t">
              <a:spAutoFit/>
            </a:bodyPr>
            <a:lstStyle>
              <a:lvl1pPr defTabSz="1300480">
                <a:defRPr sz="2200" b="1" spc="-44">
                  <a:solidFill>
                    <a:srgbClr val="FFFFFF"/>
                  </a:solidFill>
                  <a:latin typeface="나눔고딕"/>
                  <a:ea typeface="나눔고딕"/>
                  <a:cs typeface="나눔고딕"/>
                  <a:sym typeface="나눔고딕"/>
                </a:defRPr>
              </a:lvl1pPr>
            </a:lstStyle>
            <a:p>
              <a:r>
                <a:t>03</a:t>
              </a:r>
            </a:p>
          </p:txBody>
        </p:sp>
        <p:sp>
          <p:nvSpPr>
            <p:cNvPr id="179" name="正方形/長方形 1"/>
            <p:cNvSpPr/>
            <p:nvPr/>
          </p:nvSpPr>
          <p:spPr>
            <a:xfrm>
              <a:off x="152241" y="356268"/>
              <a:ext cx="279614" cy="279614"/>
            </a:xfrm>
            <a:prstGeom prst="rect">
              <a:avLst/>
            </a:prstGeom>
            <a:solidFill>
              <a:srgbClr val="FFFFFF"/>
            </a:solidFill>
            <a:ln w="12700" cap="flat">
              <a:noFill/>
              <a:miter lim="400000"/>
            </a:ln>
            <a:effectLst/>
          </p:spPr>
          <p:txBody>
            <a:bodyPr wrap="square" lIns="50800" tIns="50800" rIns="50800" bIns="50800" numCol="1" anchor="ctr">
              <a:noAutofit/>
            </a:bodyPr>
            <a:lstStyle/>
            <a:p>
              <a:pPr defTabSz="1300480">
                <a:defRPr sz="2200" spc="-44">
                  <a:solidFill>
                    <a:srgbClr val="FFFFFF"/>
                  </a:solidFill>
                  <a:latin typeface="나눔고딕"/>
                  <a:ea typeface="나눔고딕"/>
                  <a:cs typeface="나눔고딕"/>
                  <a:sym typeface="나눔고딕"/>
                </a:defRPr>
              </a:pPr>
              <a:endParaRPr/>
            </a:p>
          </p:txBody>
        </p:sp>
      </p:grpSp>
      <p:grpSp>
        <p:nvGrpSpPr>
          <p:cNvPr id="183" name="그룹"/>
          <p:cNvGrpSpPr/>
          <p:nvPr/>
        </p:nvGrpSpPr>
        <p:grpSpPr>
          <a:xfrm>
            <a:off x="1646285" y="6000474"/>
            <a:ext cx="609499" cy="635882"/>
            <a:chOff x="0" y="0"/>
            <a:chExt cx="609497" cy="635881"/>
          </a:xfrm>
        </p:grpSpPr>
        <p:sp>
          <p:nvSpPr>
            <p:cNvPr id="181" name="TextBox 4"/>
            <p:cNvSpPr txBox="1"/>
            <p:nvPr/>
          </p:nvSpPr>
          <p:spPr>
            <a:xfrm>
              <a:off x="0" y="-1"/>
              <a:ext cx="609499" cy="41503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8766" tIns="48766" rIns="48766" bIns="48766" numCol="1" anchor="t">
              <a:spAutoFit/>
            </a:bodyPr>
            <a:lstStyle>
              <a:lvl1pPr defTabSz="1300480">
                <a:defRPr sz="2200" b="1" spc="-44">
                  <a:solidFill>
                    <a:srgbClr val="FFFFFF"/>
                  </a:solidFill>
                  <a:latin typeface="나눔고딕"/>
                  <a:ea typeface="나눔고딕"/>
                  <a:cs typeface="나눔고딕"/>
                  <a:sym typeface="나눔고딕"/>
                </a:defRPr>
              </a:lvl1pPr>
            </a:lstStyle>
            <a:p>
              <a:r>
                <a:t>04</a:t>
              </a:r>
            </a:p>
          </p:txBody>
        </p:sp>
        <p:sp>
          <p:nvSpPr>
            <p:cNvPr id="182" name="正方形/長方形 1"/>
            <p:cNvSpPr/>
            <p:nvPr/>
          </p:nvSpPr>
          <p:spPr>
            <a:xfrm>
              <a:off x="152241" y="356268"/>
              <a:ext cx="279614" cy="279614"/>
            </a:xfrm>
            <a:prstGeom prst="rect">
              <a:avLst/>
            </a:prstGeom>
            <a:solidFill>
              <a:srgbClr val="FFFFFF"/>
            </a:solidFill>
            <a:ln w="12700" cap="flat">
              <a:noFill/>
              <a:miter lim="400000"/>
            </a:ln>
            <a:effectLst/>
          </p:spPr>
          <p:txBody>
            <a:bodyPr wrap="square" lIns="50800" tIns="50800" rIns="50800" bIns="50800" numCol="1" anchor="ctr">
              <a:noAutofit/>
            </a:bodyPr>
            <a:lstStyle/>
            <a:p>
              <a:pPr defTabSz="1300480">
                <a:defRPr sz="2200" spc="-44">
                  <a:solidFill>
                    <a:srgbClr val="FFFFFF"/>
                  </a:solidFill>
                  <a:latin typeface="나눔고딕"/>
                  <a:ea typeface="나눔고딕"/>
                  <a:cs typeface="나눔고딕"/>
                  <a:sym typeface="나눔고딕"/>
                </a:defRPr>
              </a:pPr>
              <a:endParaRPr/>
            </a:p>
          </p:txBody>
        </p:sp>
      </p:grpSp>
      <p:grpSp>
        <p:nvGrpSpPr>
          <p:cNvPr id="186" name="그룹"/>
          <p:cNvGrpSpPr/>
          <p:nvPr/>
        </p:nvGrpSpPr>
        <p:grpSpPr>
          <a:xfrm>
            <a:off x="1646285" y="7122110"/>
            <a:ext cx="609499" cy="635882"/>
            <a:chOff x="0" y="0"/>
            <a:chExt cx="609497" cy="635881"/>
          </a:xfrm>
        </p:grpSpPr>
        <p:sp>
          <p:nvSpPr>
            <p:cNvPr id="184" name="TextBox 4"/>
            <p:cNvSpPr txBox="1"/>
            <p:nvPr/>
          </p:nvSpPr>
          <p:spPr>
            <a:xfrm>
              <a:off x="0" y="-1"/>
              <a:ext cx="609499" cy="41503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8766" tIns="48766" rIns="48766" bIns="48766" numCol="1" anchor="t">
              <a:spAutoFit/>
            </a:bodyPr>
            <a:lstStyle>
              <a:lvl1pPr defTabSz="1300480">
                <a:defRPr sz="2200" b="1" spc="-44">
                  <a:solidFill>
                    <a:srgbClr val="FFFFFF"/>
                  </a:solidFill>
                  <a:latin typeface="나눔고딕"/>
                  <a:ea typeface="나눔고딕"/>
                  <a:cs typeface="나눔고딕"/>
                  <a:sym typeface="나눔고딕"/>
                </a:defRPr>
              </a:lvl1pPr>
            </a:lstStyle>
            <a:p>
              <a:r>
                <a:t>05</a:t>
              </a:r>
            </a:p>
          </p:txBody>
        </p:sp>
        <p:sp>
          <p:nvSpPr>
            <p:cNvPr id="185" name="正方形/長方形 1"/>
            <p:cNvSpPr/>
            <p:nvPr/>
          </p:nvSpPr>
          <p:spPr>
            <a:xfrm>
              <a:off x="152241" y="356268"/>
              <a:ext cx="279614" cy="279614"/>
            </a:xfrm>
            <a:prstGeom prst="rect">
              <a:avLst/>
            </a:prstGeom>
            <a:solidFill>
              <a:srgbClr val="FFFFFF"/>
            </a:solidFill>
            <a:ln w="12700" cap="flat">
              <a:noFill/>
              <a:miter lim="400000"/>
            </a:ln>
            <a:effectLst/>
          </p:spPr>
          <p:txBody>
            <a:bodyPr wrap="square" lIns="50800" tIns="50800" rIns="50800" bIns="50800" numCol="1" anchor="ctr">
              <a:noAutofit/>
            </a:bodyPr>
            <a:lstStyle/>
            <a:p>
              <a:pPr defTabSz="1300480">
                <a:defRPr sz="2200" spc="-44">
                  <a:solidFill>
                    <a:srgbClr val="FFFFFF"/>
                  </a:solidFill>
                  <a:latin typeface="나눔고딕"/>
                  <a:ea typeface="나눔고딕"/>
                  <a:cs typeface="나눔고딕"/>
                  <a:sym typeface="나눔고딕"/>
                </a:defRPr>
              </a:pPr>
              <a:endParaRPr/>
            </a:p>
          </p:txBody>
        </p:sp>
      </p:gr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5" name="직사각형"/>
          <p:cNvSpPr/>
          <p:nvPr/>
        </p:nvSpPr>
        <p:spPr>
          <a:xfrm>
            <a:off x="-8468" y="-8467"/>
            <a:ext cx="13021737" cy="160273"/>
          </a:xfrm>
          <a:prstGeom prst="rect">
            <a:avLst/>
          </a:prstGeom>
          <a:solidFill>
            <a:srgbClr val="E77771"/>
          </a:solidFill>
          <a:ln w="12700">
            <a:miter lim="400000"/>
          </a:ln>
        </p:spPr>
        <p:txBody>
          <a:bodyPr lIns="50800" tIns="50800" rIns="50800" bIns="50800" anchor="ctr"/>
          <a:lstStyle/>
          <a:p>
            <a:pPr defTabSz="1130300">
              <a:defRPr sz="3200">
                <a:solidFill>
                  <a:srgbClr val="FFFFFF"/>
                </a:solidFill>
                <a:latin typeface="Avenir Next Regular"/>
                <a:ea typeface="Avenir Next Regular"/>
                <a:cs typeface="Avenir Next Regular"/>
                <a:sym typeface="Avenir Next Regular"/>
              </a:defRPr>
            </a:pPr>
            <a:endParaRPr/>
          </a:p>
        </p:txBody>
      </p:sp>
      <p:sp>
        <p:nvSpPr>
          <p:cNvPr id="436" name="직사각형"/>
          <p:cNvSpPr/>
          <p:nvPr/>
        </p:nvSpPr>
        <p:spPr>
          <a:xfrm>
            <a:off x="-8467" y="9601200"/>
            <a:ext cx="13021734" cy="160273"/>
          </a:xfrm>
          <a:prstGeom prst="rect">
            <a:avLst/>
          </a:prstGeom>
          <a:solidFill>
            <a:srgbClr val="E77771"/>
          </a:solidFill>
          <a:ln w="12700">
            <a:miter lim="400000"/>
          </a:ln>
        </p:spPr>
        <p:txBody>
          <a:bodyPr lIns="50800" tIns="50800" rIns="50800" bIns="50800" anchor="ctr"/>
          <a:lstStyle/>
          <a:p>
            <a:pPr defTabSz="1130300">
              <a:defRPr sz="3200">
                <a:solidFill>
                  <a:srgbClr val="FFFFFF"/>
                </a:solidFill>
                <a:latin typeface="Avenir Next Regular"/>
                <a:ea typeface="Avenir Next Regular"/>
                <a:cs typeface="Avenir Next Regular"/>
                <a:sym typeface="Avenir Next Regular"/>
              </a:defRPr>
            </a:pPr>
            <a:endParaRPr/>
          </a:p>
        </p:txBody>
      </p:sp>
      <p:sp>
        <p:nvSpPr>
          <p:cNvPr id="437" name="팀 구성 및 역할"/>
          <p:cNvSpPr txBox="1"/>
          <p:nvPr/>
        </p:nvSpPr>
        <p:spPr>
          <a:xfrm>
            <a:off x="2534361" y="330112"/>
            <a:ext cx="2960656" cy="4912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90000"/>
              </a:lnSpc>
              <a:defRPr sz="2400" spc="-48">
                <a:solidFill>
                  <a:srgbClr val="D5D5D5"/>
                </a:solidFill>
                <a:latin typeface="NanumSquareR"/>
                <a:ea typeface="NanumSquareR"/>
                <a:cs typeface="NanumSquareR"/>
                <a:sym typeface="NanumSquareR"/>
              </a:defRPr>
            </a:lvl1pPr>
          </a:lstStyle>
          <a:p>
            <a:r>
              <a:t>팀 구성 및 역할</a:t>
            </a:r>
          </a:p>
        </p:txBody>
      </p:sp>
      <p:sp>
        <p:nvSpPr>
          <p:cNvPr id="438" name="결론 및 향후 과제"/>
          <p:cNvSpPr txBox="1"/>
          <p:nvPr/>
        </p:nvSpPr>
        <p:spPr>
          <a:xfrm>
            <a:off x="8410226" y="330112"/>
            <a:ext cx="2960657" cy="4912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90000"/>
              </a:lnSpc>
              <a:defRPr sz="2400" spc="-48">
                <a:solidFill>
                  <a:srgbClr val="D5D5D5"/>
                </a:solidFill>
                <a:latin typeface="NanumSquareR"/>
                <a:ea typeface="NanumSquareR"/>
                <a:cs typeface="NanumSquareR"/>
                <a:sym typeface="NanumSquareR"/>
              </a:defRPr>
            </a:lvl1pPr>
          </a:lstStyle>
          <a:p>
            <a:r>
              <a:t>결론 및 향후 과제</a:t>
            </a:r>
          </a:p>
        </p:txBody>
      </p:sp>
      <p:sp>
        <p:nvSpPr>
          <p:cNvPr id="439" name="느낀점"/>
          <p:cNvSpPr txBox="1"/>
          <p:nvPr/>
        </p:nvSpPr>
        <p:spPr>
          <a:xfrm>
            <a:off x="11213487" y="340783"/>
            <a:ext cx="1927723" cy="469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90000"/>
              </a:lnSpc>
              <a:defRPr sz="2400" spc="-48">
                <a:solidFill>
                  <a:srgbClr val="D5D5D5"/>
                </a:solidFill>
                <a:latin typeface="NanumSquareR"/>
                <a:ea typeface="NanumSquareR"/>
                <a:cs typeface="NanumSquareR"/>
                <a:sym typeface="NanumSquareR"/>
              </a:defRPr>
            </a:lvl1pPr>
          </a:lstStyle>
          <a:p>
            <a:r>
              <a:t>느낀점</a:t>
            </a:r>
          </a:p>
        </p:txBody>
      </p:sp>
      <p:sp>
        <p:nvSpPr>
          <p:cNvPr id="440" name="수행 절차 및 방법"/>
          <p:cNvSpPr txBox="1"/>
          <p:nvPr/>
        </p:nvSpPr>
        <p:spPr>
          <a:xfrm>
            <a:off x="5438426" y="330112"/>
            <a:ext cx="2960657" cy="4912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90000"/>
              </a:lnSpc>
              <a:defRPr sz="2400" b="1" spc="-48">
                <a:solidFill>
                  <a:srgbClr val="000000"/>
                </a:solidFill>
                <a:latin typeface="NanumSquareB"/>
                <a:ea typeface="NanumSquareB"/>
                <a:cs typeface="NanumSquareB"/>
                <a:sym typeface="NanumSquareB"/>
              </a:defRPr>
            </a:lvl1pPr>
          </a:lstStyle>
          <a:p>
            <a:r>
              <a:t>수행 절차 및 방법</a:t>
            </a:r>
          </a:p>
        </p:txBody>
      </p:sp>
      <p:sp>
        <p:nvSpPr>
          <p:cNvPr id="441" name="프로젝트 배경"/>
          <p:cNvSpPr txBox="1"/>
          <p:nvPr/>
        </p:nvSpPr>
        <p:spPr>
          <a:xfrm>
            <a:off x="104426" y="330112"/>
            <a:ext cx="2494197" cy="4912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90000"/>
              </a:lnSpc>
              <a:defRPr sz="2400" spc="-48">
                <a:solidFill>
                  <a:srgbClr val="D5D5D5"/>
                </a:solidFill>
                <a:latin typeface="NanumSquareR"/>
                <a:ea typeface="NanumSquareR"/>
                <a:cs typeface="NanumSquareR"/>
                <a:sym typeface="NanumSquareR"/>
              </a:defRPr>
            </a:lvl1pPr>
          </a:lstStyle>
          <a:p>
            <a:r>
              <a:t>프로젝트 배경</a:t>
            </a:r>
          </a:p>
        </p:txBody>
      </p:sp>
      <p:pic>
        <p:nvPicPr>
          <p:cNvPr id="442" name="1-3-1_시각화_노인인구비율과_10만명당_노인_사망자수(결과).png" descr="1-3-1_시각화_노인인구비율과_10만명당_노인_사망자수(결과).png"/>
          <p:cNvPicPr>
            <a:picLocks noChangeAspect="1"/>
          </p:cNvPicPr>
          <p:nvPr/>
        </p:nvPicPr>
        <p:blipFill>
          <a:blip r:embed="rId3"/>
          <a:stretch>
            <a:fillRect/>
          </a:stretch>
        </p:blipFill>
        <p:spPr>
          <a:xfrm>
            <a:off x="63500" y="1777411"/>
            <a:ext cx="6755474" cy="6755477"/>
          </a:xfrm>
          <a:prstGeom prst="rect">
            <a:avLst/>
          </a:prstGeom>
          <a:ln w="12700">
            <a:miter lim="400000"/>
          </a:ln>
        </p:spPr>
      </p:pic>
      <p:pic>
        <p:nvPicPr>
          <p:cNvPr id="443" name="1-3-2_시각화_10만명당_노인_교통사망자수_가장높은지역_3곳(결과).png" descr="1-3-2_시각화_10만명당_노인_교통사망자수_가장높은지역_3곳(결과).png"/>
          <p:cNvPicPr>
            <a:picLocks noChangeAspect="1"/>
          </p:cNvPicPr>
          <p:nvPr/>
        </p:nvPicPr>
        <p:blipFill>
          <a:blip r:embed="rId4"/>
          <a:stretch>
            <a:fillRect/>
          </a:stretch>
        </p:blipFill>
        <p:spPr>
          <a:xfrm>
            <a:off x="6024635" y="1828203"/>
            <a:ext cx="6755476" cy="6755477"/>
          </a:xfrm>
          <a:prstGeom prst="rect">
            <a:avLst/>
          </a:prstGeom>
          <a:ln w="12700">
            <a:miter lim="400000"/>
          </a:ln>
        </p:spPr>
      </p:pic>
      <p:sp>
        <p:nvSpPr>
          <p:cNvPr id="444" name="03-3 데이터 전처리 및 탐색"/>
          <p:cNvSpPr txBox="1"/>
          <p:nvPr/>
        </p:nvSpPr>
        <p:spPr>
          <a:xfrm>
            <a:off x="6086688" y="890948"/>
            <a:ext cx="1664133" cy="35712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b="1" spc="-16">
                <a:solidFill>
                  <a:srgbClr val="000000"/>
                </a:solidFill>
                <a:latin typeface="NanumSquareB"/>
                <a:ea typeface="NanumSquareB"/>
                <a:cs typeface="NanumSquareB"/>
                <a:sym typeface="NanumSquareB"/>
              </a:defRPr>
            </a:lvl1pPr>
          </a:lstStyle>
          <a:p>
            <a:r>
              <a:t>03-4 데이터 시각화</a:t>
            </a:r>
          </a:p>
        </p:txBody>
      </p:sp>
      <p:sp>
        <p:nvSpPr>
          <p:cNvPr id="445" name="직사각형"/>
          <p:cNvSpPr/>
          <p:nvPr/>
        </p:nvSpPr>
        <p:spPr>
          <a:xfrm>
            <a:off x="923537" y="2763199"/>
            <a:ext cx="1065615" cy="2083414"/>
          </a:xfrm>
          <a:prstGeom prst="rect">
            <a:avLst/>
          </a:prstGeom>
          <a:ln w="25400">
            <a:solidFill>
              <a:srgbClr val="72A4F6"/>
            </a:solidFill>
            <a:miter lim="400000"/>
          </a:ln>
        </p:spPr>
        <p:txBody>
          <a:bodyPr lIns="50800" tIns="50800" rIns="50800" bIns="50800" anchor="ctr"/>
          <a:lstStyle/>
          <a:p>
            <a:pPr defTabSz="584200">
              <a:defRPr sz="2200">
                <a:solidFill>
                  <a:srgbClr val="FFFFFF"/>
                </a:solidFill>
                <a:latin typeface="Helvetica Neue Medium"/>
                <a:ea typeface="Helvetica Neue Medium"/>
                <a:cs typeface="Helvetica Neue Medium"/>
                <a:sym typeface="Helvetica Neue Medium"/>
              </a:defRPr>
            </a:pPr>
            <a:endParaRPr/>
          </a:p>
        </p:txBody>
      </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9" name="직사각형"/>
          <p:cNvSpPr/>
          <p:nvPr/>
        </p:nvSpPr>
        <p:spPr>
          <a:xfrm>
            <a:off x="-8468" y="-8467"/>
            <a:ext cx="13021737" cy="160273"/>
          </a:xfrm>
          <a:prstGeom prst="rect">
            <a:avLst/>
          </a:prstGeom>
          <a:solidFill>
            <a:srgbClr val="E77771"/>
          </a:solidFill>
          <a:ln w="12700">
            <a:miter lim="400000"/>
          </a:ln>
        </p:spPr>
        <p:txBody>
          <a:bodyPr lIns="50800" tIns="50800" rIns="50800" bIns="50800" anchor="ctr"/>
          <a:lstStyle/>
          <a:p>
            <a:pPr defTabSz="1130300">
              <a:defRPr sz="3200">
                <a:solidFill>
                  <a:srgbClr val="FFFFFF"/>
                </a:solidFill>
                <a:latin typeface="Avenir Next Regular"/>
                <a:ea typeface="Avenir Next Regular"/>
                <a:cs typeface="Avenir Next Regular"/>
                <a:sym typeface="Avenir Next Regular"/>
              </a:defRPr>
            </a:pPr>
            <a:endParaRPr/>
          </a:p>
        </p:txBody>
      </p:sp>
      <p:sp>
        <p:nvSpPr>
          <p:cNvPr id="450" name="직사각형"/>
          <p:cNvSpPr/>
          <p:nvPr/>
        </p:nvSpPr>
        <p:spPr>
          <a:xfrm>
            <a:off x="-8467" y="9601200"/>
            <a:ext cx="13021734" cy="160273"/>
          </a:xfrm>
          <a:prstGeom prst="rect">
            <a:avLst/>
          </a:prstGeom>
          <a:solidFill>
            <a:srgbClr val="E77771"/>
          </a:solidFill>
          <a:ln w="12700">
            <a:miter lim="400000"/>
          </a:ln>
        </p:spPr>
        <p:txBody>
          <a:bodyPr lIns="50800" tIns="50800" rIns="50800" bIns="50800" anchor="ctr"/>
          <a:lstStyle/>
          <a:p>
            <a:pPr defTabSz="1130300">
              <a:defRPr sz="3200">
                <a:solidFill>
                  <a:srgbClr val="FFFFFF"/>
                </a:solidFill>
                <a:latin typeface="Avenir Next Regular"/>
                <a:ea typeface="Avenir Next Regular"/>
                <a:cs typeface="Avenir Next Regular"/>
                <a:sym typeface="Avenir Next Regular"/>
              </a:defRPr>
            </a:pPr>
            <a:endParaRPr/>
          </a:p>
        </p:txBody>
      </p:sp>
      <p:sp>
        <p:nvSpPr>
          <p:cNvPr id="451" name="팀 구성 및 역할"/>
          <p:cNvSpPr txBox="1"/>
          <p:nvPr/>
        </p:nvSpPr>
        <p:spPr>
          <a:xfrm>
            <a:off x="2534361" y="330112"/>
            <a:ext cx="2960656" cy="4912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90000"/>
              </a:lnSpc>
              <a:defRPr sz="2400" spc="-48">
                <a:solidFill>
                  <a:srgbClr val="D5D5D5"/>
                </a:solidFill>
                <a:latin typeface="NanumSquareR"/>
                <a:ea typeface="NanumSquareR"/>
                <a:cs typeface="NanumSquareR"/>
                <a:sym typeface="NanumSquareR"/>
              </a:defRPr>
            </a:lvl1pPr>
          </a:lstStyle>
          <a:p>
            <a:r>
              <a:t>팀 구성 및 역할</a:t>
            </a:r>
          </a:p>
        </p:txBody>
      </p:sp>
      <p:sp>
        <p:nvSpPr>
          <p:cNvPr id="452" name="결론 및 향후 과제"/>
          <p:cNvSpPr txBox="1"/>
          <p:nvPr/>
        </p:nvSpPr>
        <p:spPr>
          <a:xfrm>
            <a:off x="8410226" y="330112"/>
            <a:ext cx="2960657" cy="4912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90000"/>
              </a:lnSpc>
              <a:defRPr sz="2400" spc="-48">
                <a:solidFill>
                  <a:srgbClr val="D5D5D5"/>
                </a:solidFill>
                <a:latin typeface="NanumSquareR"/>
                <a:ea typeface="NanumSquareR"/>
                <a:cs typeface="NanumSquareR"/>
                <a:sym typeface="NanumSquareR"/>
              </a:defRPr>
            </a:lvl1pPr>
          </a:lstStyle>
          <a:p>
            <a:r>
              <a:t>결론 및 향후 과제</a:t>
            </a:r>
          </a:p>
        </p:txBody>
      </p:sp>
      <p:sp>
        <p:nvSpPr>
          <p:cNvPr id="453" name="느낀점"/>
          <p:cNvSpPr txBox="1"/>
          <p:nvPr/>
        </p:nvSpPr>
        <p:spPr>
          <a:xfrm>
            <a:off x="11213487" y="340783"/>
            <a:ext cx="1927723" cy="469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90000"/>
              </a:lnSpc>
              <a:defRPr sz="2400" spc="-48">
                <a:solidFill>
                  <a:srgbClr val="D5D5D5"/>
                </a:solidFill>
                <a:latin typeface="NanumSquareR"/>
                <a:ea typeface="NanumSquareR"/>
                <a:cs typeface="NanumSquareR"/>
                <a:sym typeface="NanumSquareR"/>
              </a:defRPr>
            </a:lvl1pPr>
          </a:lstStyle>
          <a:p>
            <a:r>
              <a:t>느낀점</a:t>
            </a:r>
          </a:p>
        </p:txBody>
      </p:sp>
      <p:sp>
        <p:nvSpPr>
          <p:cNvPr id="454" name="수행 절차 및 방법"/>
          <p:cNvSpPr txBox="1"/>
          <p:nvPr/>
        </p:nvSpPr>
        <p:spPr>
          <a:xfrm>
            <a:off x="5438426" y="330112"/>
            <a:ext cx="2960657" cy="4912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90000"/>
              </a:lnSpc>
              <a:defRPr sz="2400" b="1" spc="-48">
                <a:solidFill>
                  <a:srgbClr val="000000"/>
                </a:solidFill>
                <a:latin typeface="NanumSquareB"/>
                <a:ea typeface="NanumSquareB"/>
                <a:cs typeface="NanumSquareB"/>
                <a:sym typeface="NanumSquareB"/>
              </a:defRPr>
            </a:lvl1pPr>
          </a:lstStyle>
          <a:p>
            <a:r>
              <a:t>수행 절차 및 방법</a:t>
            </a:r>
          </a:p>
        </p:txBody>
      </p:sp>
      <p:sp>
        <p:nvSpPr>
          <p:cNvPr id="455" name="프로젝트 배경"/>
          <p:cNvSpPr txBox="1"/>
          <p:nvPr/>
        </p:nvSpPr>
        <p:spPr>
          <a:xfrm>
            <a:off x="104426" y="330112"/>
            <a:ext cx="2494197" cy="4912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90000"/>
              </a:lnSpc>
              <a:defRPr sz="2400" spc="-48">
                <a:solidFill>
                  <a:srgbClr val="D5D5D5"/>
                </a:solidFill>
                <a:latin typeface="NanumSquareR"/>
                <a:ea typeface="NanumSquareR"/>
                <a:cs typeface="NanumSquareR"/>
                <a:sym typeface="NanumSquareR"/>
              </a:defRPr>
            </a:lvl1pPr>
          </a:lstStyle>
          <a:p>
            <a:r>
              <a:t>프로젝트 배경</a:t>
            </a:r>
          </a:p>
        </p:txBody>
      </p:sp>
      <p:pic>
        <p:nvPicPr>
          <p:cNvPr id="456" name="1-2-1_시각화_사고유형별_노인_교통사고_사망_발생건수(결과).png" descr="1-2-1_시각화_사고유형별_노인_교통사고_사망_발생건수(결과).png"/>
          <p:cNvPicPr>
            <a:picLocks noChangeAspect="1"/>
          </p:cNvPicPr>
          <p:nvPr/>
        </p:nvPicPr>
        <p:blipFill>
          <a:blip r:embed="rId3"/>
          <a:stretch>
            <a:fillRect/>
          </a:stretch>
        </p:blipFill>
        <p:spPr>
          <a:xfrm>
            <a:off x="3009469" y="1780575"/>
            <a:ext cx="6985861" cy="6985862"/>
          </a:xfrm>
          <a:prstGeom prst="rect">
            <a:avLst/>
          </a:prstGeom>
          <a:ln w="12700">
            <a:miter lim="400000"/>
          </a:ln>
        </p:spPr>
      </p:pic>
      <p:sp>
        <p:nvSpPr>
          <p:cNvPr id="457" name="03-3 데이터 전처리 및 탐색"/>
          <p:cNvSpPr txBox="1"/>
          <p:nvPr/>
        </p:nvSpPr>
        <p:spPr>
          <a:xfrm>
            <a:off x="6086688" y="890948"/>
            <a:ext cx="1664133" cy="35712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b="1" spc="-16">
                <a:solidFill>
                  <a:srgbClr val="000000"/>
                </a:solidFill>
                <a:latin typeface="NanumSquareB"/>
                <a:ea typeface="NanumSquareB"/>
                <a:cs typeface="NanumSquareB"/>
                <a:sym typeface="NanumSquareB"/>
              </a:defRPr>
            </a:lvl1pPr>
          </a:lstStyle>
          <a:p>
            <a:r>
              <a:t>03-4 데이터 시각화</a:t>
            </a:r>
          </a:p>
        </p:txBody>
      </p:sp>
      <p:sp>
        <p:nvSpPr>
          <p:cNvPr id="11" name="직사각형">
            <a:extLst>
              <a:ext uri="{FF2B5EF4-FFF2-40B4-BE49-F238E27FC236}">
                <a16:creationId xmlns:a16="http://schemas.microsoft.com/office/drawing/2014/main" id="{EC02E5C1-CFEC-4489-ABED-4192B0DF47D4}"/>
              </a:ext>
            </a:extLst>
          </p:cNvPr>
          <p:cNvSpPr/>
          <p:nvPr/>
        </p:nvSpPr>
        <p:spPr>
          <a:xfrm>
            <a:off x="3884453" y="7727403"/>
            <a:ext cx="1064920" cy="491244"/>
          </a:xfrm>
          <a:prstGeom prst="rect">
            <a:avLst/>
          </a:prstGeom>
          <a:ln w="25400">
            <a:solidFill>
              <a:srgbClr val="72A4F6"/>
            </a:solidFill>
            <a:miter lim="400000"/>
          </a:ln>
        </p:spPr>
        <p:txBody>
          <a:bodyPr lIns="50800" tIns="50800" rIns="50800" bIns="50800" anchor="ctr"/>
          <a:lstStyle/>
          <a:p>
            <a:pPr defTabSz="584200">
              <a:defRPr sz="2200">
                <a:solidFill>
                  <a:srgbClr val="FFFFFF"/>
                </a:solidFill>
                <a:latin typeface="Helvetica Neue Medium"/>
                <a:ea typeface="Helvetica Neue Medium"/>
                <a:cs typeface="Helvetica Neue Medium"/>
                <a:sym typeface="Helvetica Neue Medium"/>
              </a:defRPr>
            </a:pPr>
            <a:endParaRPr/>
          </a:p>
        </p:txBody>
      </p:sp>
      <p:sp>
        <p:nvSpPr>
          <p:cNvPr id="14" name="직사각형">
            <a:extLst>
              <a:ext uri="{FF2B5EF4-FFF2-40B4-BE49-F238E27FC236}">
                <a16:creationId xmlns:a16="http://schemas.microsoft.com/office/drawing/2014/main" id="{C26BD785-6244-4047-B574-440F7E74FBDA}"/>
              </a:ext>
            </a:extLst>
          </p:cNvPr>
          <p:cNvSpPr/>
          <p:nvPr/>
        </p:nvSpPr>
        <p:spPr>
          <a:xfrm>
            <a:off x="8238739" y="7741917"/>
            <a:ext cx="1064920" cy="491244"/>
          </a:xfrm>
          <a:prstGeom prst="rect">
            <a:avLst/>
          </a:prstGeom>
          <a:ln w="25400">
            <a:solidFill>
              <a:srgbClr val="72A4F6"/>
            </a:solidFill>
            <a:miter lim="400000"/>
          </a:ln>
        </p:spPr>
        <p:txBody>
          <a:bodyPr lIns="50800" tIns="50800" rIns="50800" bIns="50800" anchor="ctr"/>
          <a:lstStyle/>
          <a:p>
            <a:pPr defTabSz="584200">
              <a:defRPr sz="2200">
                <a:solidFill>
                  <a:srgbClr val="FFFFFF"/>
                </a:solidFill>
                <a:latin typeface="Helvetica Neue Medium"/>
                <a:ea typeface="Helvetica Neue Medium"/>
                <a:cs typeface="Helvetica Neue Medium"/>
                <a:sym typeface="Helvetica Neue Medium"/>
              </a:defRPr>
            </a:pPr>
            <a:endParaRPr/>
          </a:p>
        </p:txBody>
      </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30" name="직선 연결선 1029">
            <a:extLst>
              <a:ext uri="{FF2B5EF4-FFF2-40B4-BE49-F238E27FC236}">
                <a16:creationId xmlns:a16="http://schemas.microsoft.com/office/drawing/2014/main" id="{7A1B152A-E5EC-45BB-9C30-F627E256E721}"/>
              </a:ext>
            </a:extLst>
          </p:cNvPr>
          <p:cNvCxnSpPr>
            <a:cxnSpLocks/>
          </p:cNvCxnSpPr>
          <p:nvPr/>
        </p:nvCxnSpPr>
        <p:spPr>
          <a:xfrm flipH="1" flipV="1">
            <a:off x="8605869" y="1238003"/>
            <a:ext cx="12797" cy="7282851"/>
          </a:xfrm>
          <a:prstGeom prst="line">
            <a:avLst/>
          </a:prstGeom>
          <a:ln w="47625" cap="flat" cmpd="sng">
            <a:solidFill>
              <a:schemeClr val="bg1">
                <a:lumMod val="50000"/>
                <a:alpha val="36000"/>
              </a:schemeClr>
            </a:solidFill>
            <a:prstDash val="dash"/>
            <a:miter lim="800000"/>
          </a:ln>
        </p:spPr>
        <p:style>
          <a:lnRef idx="1">
            <a:schemeClr val="accent1"/>
          </a:lnRef>
          <a:fillRef idx="0">
            <a:schemeClr val="accent1"/>
          </a:fillRef>
          <a:effectRef idx="0">
            <a:schemeClr val="accent1"/>
          </a:effectRef>
          <a:fontRef idx="minor">
            <a:schemeClr val="tx1"/>
          </a:fontRef>
        </p:style>
      </p:cxnSp>
      <p:sp>
        <p:nvSpPr>
          <p:cNvPr id="181" name="사각형: 잘린 한쪽 모서리 180">
            <a:extLst>
              <a:ext uri="{FF2B5EF4-FFF2-40B4-BE49-F238E27FC236}">
                <a16:creationId xmlns:a16="http://schemas.microsoft.com/office/drawing/2014/main" id="{0CDD1311-E6FC-4516-9400-0327E1E225A0}"/>
              </a:ext>
            </a:extLst>
          </p:cNvPr>
          <p:cNvSpPr/>
          <p:nvPr/>
        </p:nvSpPr>
        <p:spPr>
          <a:xfrm>
            <a:off x="4710665" y="1630328"/>
            <a:ext cx="3408059" cy="2766233"/>
          </a:xfrm>
          <a:prstGeom prst="snip1Rect">
            <a:avLst>
              <a:gd name="adj" fmla="val 35185"/>
            </a:avLst>
          </a:prstGeom>
          <a:pattFill prst="pct30">
            <a:fgClr>
              <a:schemeClr val="tx2">
                <a:lumMod val="75000"/>
              </a:schemeClr>
            </a:fgClr>
            <a:bgClr>
              <a:schemeClr val="tx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75390" hangingPunct="1"/>
            <a:endParaRPr kumimoji="1" lang="ko-KR" altLang="en-US" sz="1920" kern="1200">
              <a:solidFill>
                <a:prstClr val="white"/>
              </a:solidFill>
              <a:latin typeface="Arial"/>
            </a:endParaRPr>
          </a:p>
        </p:txBody>
      </p:sp>
      <p:sp>
        <p:nvSpPr>
          <p:cNvPr id="182" name="빼기 기호 181">
            <a:extLst>
              <a:ext uri="{FF2B5EF4-FFF2-40B4-BE49-F238E27FC236}">
                <a16:creationId xmlns:a16="http://schemas.microsoft.com/office/drawing/2014/main" id="{BF38A0A7-43D2-473C-8C53-0422F71E8645}"/>
              </a:ext>
            </a:extLst>
          </p:cNvPr>
          <p:cNvSpPr/>
          <p:nvPr/>
        </p:nvSpPr>
        <p:spPr>
          <a:xfrm rot="5400000">
            <a:off x="4504623" y="2881054"/>
            <a:ext cx="3755334" cy="264783"/>
          </a:xfrm>
          <a:prstGeom prst="mathMinus">
            <a:avLst>
              <a:gd name="adj1" fmla="val 32031"/>
            </a:avLst>
          </a:prstGeom>
          <a:solidFill>
            <a:srgbClr val="FFC000">
              <a:alpha val="9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75390" hangingPunct="1"/>
            <a:endParaRPr kumimoji="1" lang="ko-KR" altLang="en-US" sz="1920" kern="1200">
              <a:solidFill>
                <a:prstClr val="white"/>
              </a:solidFill>
              <a:latin typeface="Arial"/>
            </a:endParaRPr>
          </a:p>
        </p:txBody>
      </p:sp>
      <p:sp>
        <p:nvSpPr>
          <p:cNvPr id="185" name="빼기 기호 184">
            <a:extLst>
              <a:ext uri="{FF2B5EF4-FFF2-40B4-BE49-F238E27FC236}">
                <a16:creationId xmlns:a16="http://schemas.microsoft.com/office/drawing/2014/main" id="{F9CD54BB-9C2A-4581-8591-08BA4D85B6F9}"/>
              </a:ext>
            </a:extLst>
          </p:cNvPr>
          <p:cNvSpPr/>
          <p:nvPr/>
        </p:nvSpPr>
        <p:spPr>
          <a:xfrm rot="5400000">
            <a:off x="4680453" y="2869463"/>
            <a:ext cx="3755333" cy="287962"/>
          </a:xfrm>
          <a:prstGeom prst="mathMinus">
            <a:avLst>
              <a:gd name="adj1" fmla="val 32031"/>
            </a:avLst>
          </a:prstGeom>
          <a:solidFill>
            <a:srgbClr val="FFC000">
              <a:alpha val="9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75390" hangingPunct="1"/>
            <a:endParaRPr kumimoji="1" lang="ko-KR" altLang="en-US" sz="1920" kern="1200">
              <a:solidFill>
                <a:prstClr val="white"/>
              </a:solidFill>
              <a:latin typeface="Arial"/>
            </a:endParaRPr>
          </a:p>
        </p:txBody>
      </p:sp>
      <p:sp>
        <p:nvSpPr>
          <p:cNvPr id="92" name="사각형: 잘린 한쪽 모서리 91">
            <a:extLst>
              <a:ext uri="{FF2B5EF4-FFF2-40B4-BE49-F238E27FC236}">
                <a16:creationId xmlns:a16="http://schemas.microsoft.com/office/drawing/2014/main" id="{893B0695-03D0-400C-AFCA-C0EB7C4694F6}"/>
              </a:ext>
            </a:extLst>
          </p:cNvPr>
          <p:cNvSpPr/>
          <p:nvPr/>
        </p:nvSpPr>
        <p:spPr>
          <a:xfrm rot="10800000">
            <a:off x="9109011" y="5344588"/>
            <a:ext cx="3343072" cy="2742771"/>
          </a:xfrm>
          <a:prstGeom prst="snip1Rect">
            <a:avLst>
              <a:gd name="adj" fmla="val 20984"/>
            </a:avLst>
          </a:prstGeom>
          <a:pattFill prst="pct30">
            <a:fgClr>
              <a:schemeClr val="tx2">
                <a:lumMod val="75000"/>
              </a:schemeClr>
            </a:fgClr>
            <a:bgClr>
              <a:schemeClr val="tx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75390" hangingPunct="1"/>
            <a:endParaRPr kumimoji="1" lang="ko-KR" altLang="en-US" sz="1920" kern="1200">
              <a:solidFill>
                <a:prstClr val="white"/>
              </a:solidFill>
              <a:latin typeface="Arial"/>
            </a:endParaRPr>
          </a:p>
        </p:txBody>
      </p:sp>
      <p:sp>
        <p:nvSpPr>
          <p:cNvPr id="93" name="빼기 기호 92">
            <a:extLst>
              <a:ext uri="{FF2B5EF4-FFF2-40B4-BE49-F238E27FC236}">
                <a16:creationId xmlns:a16="http://schemas.microsoft.com/office/drawing/2014/main" id="{C72E22AF-6C2C-4F71-9D7B-A6C6CA6D3455}"/>
              </a:ext>
            </a:extLst>
          </p:cNvPr>
          <p:cNvSpPr/>
          <p:nvPr/>
        </p:nvSpPr>
        <p:spPr>
          <a:xfrm rot="16200000">
            <a:off x="7938311" y="6554033"/>
            <a:ext cx="3717946" cy="324066"/>
          </a:xfrm>
          <a:prstGeom prst="mathMinus">
            <a:avLst>
              <a:gd name="adj1" fmla="val 32031"/>
            </a:avLst>
          </a:prstGeom>
          <a:blipFill dpi="0" rotWithShape="1">
            <a:blip r:embed="rId3"/>
            <a:srcRect/>
            <a:tile tx="0" ty="0" sx="100000" sy="62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75390" hangingPunct="1"/>
            <a:endParaRPr kumimoji="1" lang="ko-KR" altLang="en-US" sz="1920" kern="1200">
              <a:solidFill>
                <a:prstClr val="white"/>
              </a:solidFill>
              <a:latin typeface="Arial"/>
            </a:endParaRPr>
          </a:p>
        </p:txBody>
      </p:sp>
      <p:sp>
        <p:nvSpPr>
          <p:cNvPr id="94" name="빼기 기호 93">
            <a:extLst>
              <a:ext uri="{FF2B5EF4-FFF2-40B4-BE49-F238E27FC236}">
                <a16:creationId xmlns:a16="http://schemas.microsoft.com/office/drawing/2014/main" id="{B05B5229-3B83-426E-892F-7DD2DFE61486}"/>
              </a:ext>
            </a:extLst>
          </p:cNvPr>
          <p:cNvSpPr/>
          <p:nvPr/>
        </p:nvSpPr>
        <p:spPr>
          <a:xfrm rot="16200000">
            <a:off x="9885669" y="6549968"/>
            <a:ext cx="3709818" cy="324068"/>
          </a:xfrm>
          <a:prstGeom prst="mathMinus">
            <a:avLst>
              <a:gd name="adj1" fmla="val 32031"/>
            </a:avLst>
          </a:prstGeom>
          <a:blipFill dpi="0" rotWithShape="1">
            <a:blip r:embed="rId3"/>
            <a:srcRect/>
            <a:tile tx="0" ty="0" sx="100000" sy="62000" flip="none" algn="tl"/>
          </a:blipFill>
          <a:ln>
            <a:noFill/>
          </a:ln>
          <a:effectLst>
            <a:outerShdw blurRad="50800" dir="3000000" sx="1000" sy="1000" algn="ctr" rotWithShape="0">
              <a:srgbClr val="000000">
                <a:alpha val="43137"/>
              </a:srgb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75390" hangingPunct="1"/>
            <a:endParaRPr kumimoji="1" lang="ko-KR" altLang="en-US" sz="1920" kern="1200">
              <a:solidFill>
                <a:prstClr val="white"/>
              </a:solidFill>
              <a:latin typeface="Arial"/>
            </a:endParaRPr>
          </a:p>
        </p:txBody>
      </p:sp>
      <p:sp>
        <p:nvSpPr>
          <p:cNvPr id="95" name="빼기 기호 94">
            <a:extLst>
              <a:ext uri="{FF2B5EF4-FFF2-40B4-BE49-F238E27FC236}">
                <a16:creationId xmlns:a16="http://schemas.microsoft.com/office/drawing/2014/main" id="{4BDC64E0-2667-4397-A5C7-3348C7A7D0DF}"/>
              </a:ext>
            </a:extLst>
          </p:cNvPr>
          <p:cNvSpPr/>
          <p:nvPr/>
        </p:nvSpPr>
        <p:spPr>
          <a:xfrm rot="16200000">
            <a:off x="8909801" y="6597648"/>
            <a:ext cx="3717949" cy="236834"/>
          </a:xfrm>
          <a:prstGeom prst="mathMinus">
            <a:avLst>
              <a:gd name="adj1" fmla="val 32031"/>
            </a:avLst>
          </a:prstGeom>
          <a:solidFill>
            <a:srgbClr val="FFC000">
              <a:alpha val="9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75390" hangingPunct="1"/>
            <a:endParaRPr kumimoji="1" lang="ko-KR" altLang="en-US" sz="1920" kern="1200">
              <a:solidFill>
                <a:prstClr val="white"/>
              </a:solidFill>
              <a:latin typeface="Arial"/>
            </a:endParaRPr>
          </a:p>
        </p:txBody>
      </p:sp>
      <p:sp>
        <p:nvSpPr>
          <p:cNvPr id="96" name="사각형: 잘린 한쪽 모서리 95">
            <a:extLst>
              <a:ext uri="{FF2B5EF4-FFF2-40B4-BE49-F238E27FC236}">
                <a16:creationId xmlns:a16="http://schemas.microsoft.com/office/drawing/2014/main" id="{09285578-7311-4C21-909E-6AE138BCA23C}"/>
              </a:ext>
            </a:extLst>
          </p:cNvPr>
          <p:cNvSpPr/>
          <p:nvPr/>
        </p:nvSpPr>
        <p:spPr>
          <a:xfrm rot="10800000">
            <a:off x="9109011" y="5353970"/>
            <a:ext cx="645562" cy="2730690"/>
          </a:xfrm>
          <a:prstGeom prst="snip1Rect">
            <a:avLst>
              <a:gd name="adj" fmla="val 50000"/>
            </a:avLst>
          </a:prstGeom>
          <a:pattFill prst="diagBrick">
            <a:fgClr>
              <a:schemeClr val="accent2">
                <a:lumMod val="25000"/>
              </a:schemeClr>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75390" hangingPunct="1"/>
            <a:endParaRPr kumimoji="1" lang="ko-KR" altLang="en-US" sz="1920" kern="1200">
              <a:solidFill>
                <a:prstClr val="white"/>
              </a:solidFill>
              <a:latin typeface="Arial"/>
            </a:endParaRPr>
          </a:p>
        </p:txBody>
      </p:sp>
      <p:sp>
        <p:nvSpPr>
          <p:cNvPr id="97" name="사각형: 잘린 한쪽 모서리 96">
            <a:extLst>
              <a:ext uri="{FF2B5EF4-FFF2-40B4-BE49-F238E27FC236}">
                <a16:creationId xmlns:a16="http://schemas.microsoft.com/office/drawing/2014/main" id="{2F0A51FA-E390-434E-8966-D7DA8E33F63B}"/>
              </a:ext>
            </a:extLst>
          </p:cNvPr>
          <p:cNvSpPr/>
          <p:nvPr/>
        </p:nvSpPr>
        <p:spPr>
          <a:xfrm rot="10800000">
            <a:off x="11806521" y="5348552"/>
            <a:ext cx="645562" cy="2730690"/>
          </a:xfrm>
          <a:prstGeom prst="snip1Rect">
            <a:avLst>
              <a:gd name="adj" fmla="val 0"/>
            </a:avLst>
          </a:prstGeom>
          <a:pattFill prst="diagBrick">
            <a:fgClr>
              <a:schemeClr val="accent2">
                <a:lumMod val="25000"/>
              </a:schemeClr>
            </a:fgClr>
            <a:bgClr>
              <a:srgbClr val="CB9778"/>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75390" hangingPunct="1"/>
            <a:endParaRPr kumimoji="1" lang="ko-KR" altLang="en-US" sz="1920" kern="1200">
              <a:solidFill>
                <a:prstClr val="white"/>
              </a:solidFill>
              <a:latin typeface="Arial"/>
            </a:endParaRPr>
          </a:p>
        </p:txBody>
      </p:sp>
      <p:sp>
        <p:nvSpPr>
          <p:cNvPr id="98" name="빼기 기호 97">
            <a:extLst>
              <a:ext uri="{FF2B5EF4-FFF2-40B4-BE49-F238E27FC236}">
                <a16:creationId xmlns:a16="http://schemas.microsoft.com/office/drawing/2014/main" id="{52130639-B822-4F88-89DE-01747A960590}"/>
              </a:ext>
            </a:extLst>
          </p:cNvPr>
          <p:cNvSpPr/>
          <p:nvPr/>
        </p:nvSpPr>
        <p:spPr>
          <a:xfrm rot="16200000">
            <a:off x="9019427" y="6590309"/>
            <a:ext cx="3717948" cy="251508"/>
          </a:xfrm>
          <a:prstGeom prst="mathMinus">
            <a:avLst>
              <a:gd name="adj1" fmla="val 32031"/>
            </a:avLst>
          </a:prstGeom>
          <a:solidFill>
            <a:srgbClr val="FFC000">
              <a:alpha val="9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75390" hangingPunct="1"/>
            <a:endParaRPr kumimoji="1" lang="ko-KR" altLang="en-US" sz="1920" kern="1200">
              <a:solidFill>
                <a:prstClr val="white"/>
              </a:solidFill>
              <a:latin typeface="Arial"/>
            </a:endParaRPr>
          </a:p>
        </p:txBody>
      </p:sp>
      <p:sp>
        <p:nvSpPr>
          <p:cNvPr id="44" name="사각형: 잘린 한쪽 모서리 43">
            <a:extLst>
              <a:ext uri="{FF2B5EF4-FFF2-40B4-BE49-F238E27FC236}">
                <a16:creationId xmlns:a16="http://schemas.microsoft.com/office/drawing/2014/main" id="{9760890F-B5DB-47D8-A2F4-E5CE08B1D479}"/>
              </a:ext>
            </a:extLst>
          </p:cNvPr>
          <p:cNvSpPr/>
          <p:nvPr/>
        </p:nvSpPr>
        <p:spPr>
          <a:xfrm rot="16200000">
            <a:off x="1137778" y="1318165"/>
            <a:ext cx="2790613" cy="3418228"/>
          </a:xfrm>
          <a:prstGeom prst="snip1Rect">
            <a:avLst>
              <a:gd name="adj" fmla="val 38932"/>
            </a:avLst>
          </a:prstGeom>
          <a:pattFill prst="pct30">
            <a:fgClr>
              <a:schemeClr val="tx2">
                <a:lumMod val="75000"/>
              </a:schemeClr>
            </a:fgClr>
            <a:bgClr>
              <a:schemeClr val="tx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75390" hangingPunct="1"/>
            <a:endParaRPr kumimoji="1" lang="ko-KR" altLang="en-US" sz="1920" kern="1200">
              <a:solidFill>
                <a:prstClr val="white"/>
              </a:solidFill>
              <a:latin typeface="Arial"/>
            </a:endParaRPr>
          </a:p>
        </p:txBody>
      </p:sp>
      <p:sp>
        <p:nvSpPr>
          <p:cNvPr id="45" name="빼기 기호 44">
            <a:extLst>
              <a:ext uri="{FF2B5EF4-FFF2-40B4-BE49-F238E27FC236}">
                <a16:creationId xmlns:a16="http://schemas.microsoft.com/office/drawing/2014/main" id="{6FB7D622-8447-450F-A10F-63418D856BCE}"/>
              </a:ext>
            </a:extLst>
          </p:cNvPr>
          <p:cNvSpPr/>
          <p:nvPr/>
        </p:nvSpPr>
        <p:spPr>
          <a:xfrm>
            <a:off x="492782" y="2953125"/>
            <a:ext cx="2464602" cy="290387"/>
          </a:xfrm>
          <a:prstGeom prst="mathMinus">
            <a:avLst>
              <a:gd name="adj1" fmla="val 32031"/>
            </a:avLst>
          </a:prstGeom>
          <a:solidFill>
            <a:srgbClr val="FFC000">
              <a:alpha val="9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75390" hangingPunct="1"/>
            <a:endParaRPr kumimoji="1" lang="ko-KR" altLang="en-US" sz="1920" kern="1200">
              <a:solidFill>
                <a:prstClr val="white"/>
              </a:solidFill>
              <a:latin typeface="Arial"/>
            </a:endParaRPr>
          </a:p>
        </p:txBody>
      </p:sp>
      <p:sp>
        <p:nvSpPr>
          <p:cNvPr id="46" name="빼기 기호 45">
            <a:extLst>
              <a:ext uri="{FF2B5EF4-FFF2-40B4-BE49-F238E27FC236}">
                <a16:creationId xmlns:a16="http://schemas.microsoft.com/office/drawing/2014/main" id="{EC7C2702-1B1D-4DD2-A7B2-41CE6095D580}"/>
              </a:ext>
            </a:extLst>
          </p:cNvPr>
          <p:cNvSpPr/>
          <p:nvPr/>
        </p:nvSpPr>
        <p:spPr>
          <a:xfrm>
            <a:off x="212856" y="3700350"/>
            <a:ext cx="2689732" cy="249959"/>
          </a:xfrm>
          <a:prstGeom prst="mathMinus">
            <a:avLst>
              <a:gd name="adj1" fmla="val 32031"/>
            </a:avLst>
          </a:prstGeom>
          <a:solidFill>
            <a:schemeClr val="bg2">
              <a:alpha val="9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75390" hangingPunct="1"/>
            <a:endParaRPr kumimoji="1" lang="ko-KR" altLang="en-US" sz="1920" kern="1200">
              <a:solidFill>
                <a:prstClr val="white"/>
              </a:solidFill>
              <a:latin typeface="Arial"/>
            </a:endParaRPr>
          </a:p>
        </p:txBody>
      </p:sp>
      <p:sp>
        <p:nvSpPr>
          <p:cNvPr id="48" name="빼기 기호 47">
            <a:extLst>
              <a:ext uri="{FF2B5EF4-FFF2-40B4-BE49-F238E27FC236}">
                <a16:creationId xmlns:a16="http://schemas.microsoft.com/office/drawing/2014/main" id="{8761923F-438E-441D-AAE8-AF477137D518}"/>
              </a:ext>
            </a:extLst>
          </p:cNvPr>
          <p:cNvSpPr/>
          <p:nvPr/>
        </p:nvSpPr>
        <p:spPr>
          <a:xfrm>
            <a:off x="492782" y="2791413"/>
            <a:ext cx="2464602" cy="290387"/>
          </a:xfrm>
          <a:prstGeom prst="mathMinus">
            <a:avLst>
              <a:gd name="adj1" fmla="val 32031"/>
            </a:avLst>
          </a:prstGeom>
          <a:solidFill>
            <a:srgbClr val="FFC000">
              <a:alpha val="9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75390" hangingPunct="1"/>
            <a:endParaRPr kumimoji="1" lang="ko-KR" altLang="en-US" sz="1920" kern="1200">
              <a:solidFill>
                <a:prstClr val="white"/>
              </a:solidFill>
              <a:latin typeface="Arial"/>
            </a:endParaRPr>
          </a:p>
        </p:txBody>
      </p:sp>
      <p:sp>
        <p:nvSpPr>
          <p:cNvPr id="76" name="빼기 기호 75">
            <a:extLst>
              <a:ext uri="{FF2B5EF4-FFF2-40B4-BE49-F238E27FC236}">
                <a16:creationId xmlns:a16="http://schemas.microsoft.com/office/drawing/2014/main" id="{741095C1-FA22-4D47-9EFA-36FA96572B54}"/>
              </a:ext>
            </a:extLst>
          </p:cNvPr>
          <p:cNvSpPr/>
          <p:nvPr/>
        </p:nvSpPr>
        <p:spPr>
          <a:xfrm rot="5400000">
            <a:off x="1596036" y="3735740"/>
            <a:ext cx="1956932" cy="264782"/>
          </a:xfrm>
          <a:prstGeom prst="mathMinus">
            <a:avLst>
              <a:gd name="adj1" fmla="val 32031"/>
            </a:avLst>
          </a:prstGeom>
          <a:solidFill>
            <a:schemeClr val="bg2">
              <a:alpha val="9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75390" hangingPunct="1"/>
            <a:endParaRPr kumimoji="1" lang="ko-KR" altLang="en-US" sz="1920" kern="1200">
              <a:solidFill>
                <a:prstClr val="white"/>
              </a:solidFill>
              <a:latin typeface="Arial"/>
            </a:endParaRPr>
          </a:p>
        </p:txBody>
      </p:sp>
      <p:sp>
        <p:nvSpPr>
          <p:cNvPr id="55" name="순서도: 판단 54">
            <a:extLst>
              <a:ext uri="{FF2B5EF4-FFF2-40B4-BE49-F238E27FC236}">
                <a16:creationId xmlns:a16="http://schemas.microsoft.com/office/drawing/2014/main" id="{D353B36E-BE70-409C-8C27-7C998E5FBEF6}"/>
              </a:ext>
            </a:extLst>
          </p:cNvPr>
          <p:cNvSpPr/>
          <p:nvPr/>
        </p:nvSpPr>
        <p:spPr>
          <a:xfrm>
            <a:off x="1446007" y="3303507"/>
            <a:ext cx="873801" cy="348879"/>
          </a:xfrm>
          <a:prstGeom prst="flowChartDecisi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75390" hangingPunct="1"/>
            <a:endParaRPr kumimoji="1" lang="ko-KR" altLang="en-US" sz="1920" kern="1200">
              <a:solidFill>
                <a:prstClr val="white"/>
              </a:solidFill>
              <a:latin typeface="Arial"/>
            </a:endParaRPr>
          </a:p>
        </p:txBody>
      </p:sp>
      <p:sp>
        <p:nvSpPr>
          <p:cNvPr id="57" name="순서도: 판단 56">
            <a:extLst>
              <a:ext uri="{FF2B5EF4-FFF2-40B4-BE49-F238E27FC236}">
                <a16:creationId xmlns:a16="http://schemas.microsoft.com/office/drawing/2014/main" id="{A80C0499-75DA-44B6-BA9B-F076FA0001C0}"/>
              </a:ext>
            </a:extLst>
          </p:cNvPr>
          <p:cNvSpPr/>
          <p:nvPr/>
        </p:nvSpPr>
        <p:spPr>
          <a:xfrm>
            <a:off x="1581310" y="3364425"/>
            <a:ext cx="603196" cy="225154"/>
          </a:xfrm>
          <a:prstGeom prst="flowChartDecision">
            <a:avLst/>
          </a:prstGeom>
          <a:pattFill prst="pct30">
            <a:fgClr>
              <a:schemeClr val="bg2">
                <a:lumMod val="65000"/>
              </a:schemeClr>
            </a:fgClr>
            <a:bgClr>
              <a:schemeClr val="tx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75390" hangingPunct="1"/>
            <a:endParaRPr kumimoji="1" lang="ko-KR" altLang="en-US" sz="1920" kern="1200">
              <a:solidFill>
                <a:prstClr val="white"/>
              </a:solidFill>
              <a:latin typeface="Arial"/>
            </a:endParaRPr>
          </a:p>
        </p:txBody>
      </p:sp>
      <p:sp>
        <p:nvSpPr>
          <p:cNvPr id="58" name="직사각형 57">
            <a:extLst>
              <a:ext uri="{FF2B5EF4-FFF2-40B4-BE49-F238E27FC236}">
                <a16:creationId xmlns:a16="http://schemas.microsoft.com/office/drawing/2014/main" id="{96FD77DE-2929-488E-93E7-8633D5A4F432}"/>
              </a:ext>
            </a:extLst>
          </p:cNvPr>
          <p:cNvSpPr/>
          <p:nvPr/>
        </p:nvSpPr>
        <p:spPr>
          <a:xfrm>
            <a:off x="2902571" y="1878368"/>
            <a:ext cx="1354501" cy="297458"/>
          </a:xfrm>
          <a:prstGeom prst="rect">
            <a:avLst/>
          </a:prstGeom>
          <a:solidFill>
            <a:schemeClr val="bg1">
              <a:alpha val="9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75390" hangingPunct="1"/>
            <a:endParaRPr kumimoji="1" lang="ko-KR" altLang="en-US" sz="1920" kern="1200">
              <a:solidFill>
                <a:prstClr val="white"/>
              </a:solidFill>
              <a:latin typeface="Arial"/>
            </a:endParaRPr>
          </a:p>
        </p:txBody>
      </p:sp>
      <p:sp>
        <p:nvSpPr>
          <p:cNvPr id="67" name="순서도: 판단 66">
            <a:extLst>
              <a:ext uri="{FF2B5EF4-FFF2-40B4-BE49-F238E27FC236}">
                <a16:creationId xmlns:a16="http://schemas.microsoft.com/office/drawing/2014/main" id="{03105FFD-0E31-4DB6-8F42-1D3DEC89920E}"/>
              </a:ext>
            </a:extLst>
          </p:cNvPr>
          <p:cNvSpPr/>
          <p:nvPr/>
        </p:nvSpPr>
        <p:spPr>
          <a:xfrm>
            <a:off x="1421066" y="3988304"/>
            <a:ext cx="873801" cy="348879"/>
          </a:xfrm>
          <a:prstGeom prst="flowChartDecisi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75390" hangingPunct="1"/>
            <a:endParaRPr kumimoji="1" lang="ko-KR" altLang="en-US" sz="1920" kern="1200">
              <a:solidFill>
                <a:prstClr val="white"/>
              </a:solidFill>
              <a:latin typeface="Arial"/>
            </a:endParaRPr>
          </a:p>
        </p:txBody>
      </p:sp>
      <p:sp>
        <p:nvSpPr>
          <p:cNvPr id="68" name="순서도: 판단 67">
            <a:extLst>
              <a:ext uri="{FF2B5EF4-FFF2-40B4-BE49-F238E27FC236}">
                <a16:creationId xmlns:a16="http://schemas.microsoft.com/office/drawing/2014/main" id="{FFE64241-F5DF-4F60-9015-0D2A09FE9180}"/>
              </a:ext>
            </a:extLst>
          </p:cNvPr>
          <p:cNvSpPr/>
          <p:nvPr/>
        </p:nvSpPr>
        <p:spPr>
          <a:xfrm>
            <a:off x="1556369" y="4049221"/>
            <a:ext cx="603196" cy="225154"/>
          </a:xfrm>
          <a:prstGeom prst="flowChartDecision">
            <a:avLst/>
          </a:prstGeom>
          <a:pattFill prst="pct30">
            <a:fgClr>
              <a:schemeClr val="bg2">
                <a:lumMod val="65000"/>
              </a:schemeClr>
            </a:fgClr>
            <a:bgClr>
              <a:schemeClr val="tx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75390" hangingPunct="1"/>
            <a:endParaRPr kumimoji="1" lang="ko-KR" altLang="en-US" sz="1920" kern="1200">
              <a:solidFill>
                <a:prstClr val="white"/>
              </a:solidFill>
              <a:latin typeface="Arial"/>
            </a:endParaRPr>
          </a:p>
        </p:txBody>
      </p:sp>
      <p:sp>
        <p:nvSpPr>
          <p:cNvPr id="69" name="직사각형 68">
            <a:extLst>
              <a:ext uri="{FF2B5EF4-FFF2-40B4-BE49-F238E27FC236}">
                <a16:creationId xmlns:a16="http://schemas.microsoft.com/office/drawing/2014/main" id="{5CE16054-CA78-4353-BCDE-1D900D876F3D}"/>
              </a:ext>
            </a:extLst>
          </p:cNvPr>
          <p:cNvSpPr/>
          <p:nvPr/>
        </p:nvSpPr>
        <p:spPr>
          <a:xfrm>
            <a:off x="2902571" y="1481991"/>
            <a:ext cx="1354501" cy="297458"/>
          </a:xfrm>
          <a:prstGeom prst="rect">
            <a:avLst/>
          </a:prstGeom>
          <a:solidFill>
            <a:schemeClr val="bg1">
              <a:alpha val="9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75390" hangingPunct="1"/>
            <a:endParaRPr kumimoji="1" lang="ko-KR" altLang="en-US" sz="1920" kern="1200">
              <a:solidFill>
                <a:prstClr val="white"/>
              </a:solidFill>
              <a:latin typeface="Arial"/>
            </a:endParaRPr>
          </a:p>
        </p:txBody>
      </p:sp>
      <p:sp>
        <p:nvSpPr>
          <p:cNvPr id="70" name="직사각형 69">
            <a:extLst>
              <a:ext uri="{FF2B5EF4-FFF2-40B4-BE49-F238E27FC236}">
                <a16:creationId xmlns:a16="http://schemas.microsoft.com/office/drawing/2014/main" id="{B51EDF5C-B51B-4314-8892-62E34C16AA53}"/>
              </a:ext>
            </a:extLst>
          </p:cNvPr>
          <p:cNvSpPr/>
          <p:nvPr/>
        </p:nvSpPr>
        <p:spPr>
          <a:xfrm>
            <a:off x="2902571" y="2674307"/>
            <a:ext cx="1354501" cy="297458"/>
          </a:xfrm>
          <a:prstGeom prst="rect">
            <a:avLst/>
          </a:prstGeom>
          <a:solidFill>
            <a:schemeClr val="bg1">
              <a:alpha val="9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75390" hangingPunct="1"/>
            <a:endParaRPr kumimoji="1" lang="ko-KR" altLang="en-US" sz="1920" kern="1200">
              <a:solidFill>
                <a:prstClr val="white"/>
              </a:solidFill>
              <a:latin typeface="Arial"/>
            </a:endParaRPr>
          </a:p>
        </p:txBody>
      </p:sp>
      <p:sp>
        <p:nvSpPr>
          <p:cNvPr id="71" name="직사각형 70">
            <a:extLst>
              <a:ext uri="{FF2B5EF4-FFF2-40B4-BE49-F238E27FC236}">
                <a16:creationId xmlns:a16="http://schemas.microsoft.com/office/drawing/2014/main" id="{EB2AADC5-9CBA-4101-9344-9D80A87E84DE}"/>
              </a:ext>
            </a:extLst>
          </p:cNvPr>
          <p:cNvSpPr/>
          <p:nvPr/>
        </p:nvSpPr>
        <p:spPr>
          <a:xfrm>
            <a:off x="2902571" y="2277930"/>
            <a:ext cx="1354501" cy="297458"/>
          </a:xfrm>
          <a:prstGeom prst="rect">
            <a:avLst/>
          </a:prstGeom>
          <a:solidFill>
            <a:schemeClr val="bg1">
              <a:alpha val="9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75390" hangingPunct="1"/>
            <a:endParaRPr kumimoji="1" lang="ko-KR" altLang="en-US" sz="1920" kern="1200">
              <a:solidFill>
                <a:prstClr val="white"/>
              </a:solidFill>
              <a:latin typeface="Arial"/>
            </a:endParaRPr>
          </a:p>
        </p:txBody>
      </p:sp>
      <p:sp>
        <p:nvSpPr>
          <p:cNvPr id="72" name="직사각형 71">
            <a:extLst>
              <a:ext uri="{FF2B5EF4-FFF2-40B4-BE49-F238E27FC236}">
                <a16:creationId xmlns:a16="http://schemas.microsoft.com/office/drawing/2014/main" id="{7766D527-261A-4343-9DE8-8766D9EE1435}"/>
              </a:ext>
            </a:extLst>
          </p:cNvPr>
          <p:cNvSpPr/>
          <p:nvPr/>
        </p:nvSpPr>
        <p:spPr>
          <a:xfrm>
            <a:off x="2902571" y="3478853"/>
            <a:ext cx="1354501" cy="297458"/>
          </a:xfrm>
          <a:prstGeom prst="rect">
            <a:avLst/>
          </a:prstGeom>
          <a:solidFill>
            <a:schemeClr val="bg1">
              <a:alpha val="9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75390" hangingPunct="1"/>
            <a:endParaRPr kumimoji="1" lang="ko-KR" altLang="en-US" sz="1920" kern="1200">
              <a:solidFill>
                <a:prstClr val="white"/>
              </a:solidFill>
              <a:latin typeface="Arial"/>
            </a:endParaRPr>
          </a:p>
        </p:txBody>
      </p:sp>
      <p:sp>
        <p:nvSpPr>
          <p:cNvPr id="73" name="직사각형 72">
            <a:extLst>
              <a:ext uri="{FF2B5EF4-FFF2-40B4-BE49-F238E27FC236}">
                <a16:creationId xmlns:a16="http://schemas.microsoft.com/office/drawing/2014/main" id="{04C0A2D2-34EC-45C2-BDD2-33135DC69ABF}"/>
              </a:ext>
            </a:extLst>
          </p:cNvPr>
          <p:cNvSpPr/>
          <p:nvPr/>
        </p:nvSpPr>
        <p:spPr>
          <a:xfrm>
            <a:off x="2902571" y="3082476"/>
            <a:ext cx="1354501" cy="297458"/>
          </a:xfrm>
          <a:prstGeom prst="rect">
            <a:avLst/>
          </a:prstGeom>
          <a:solidFill>
            <a:schemeClr val="bg1">
              <a:alpha val="9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75390" hangingPunct="1"/>
            <a:endParaRPr kumimoji="1" lang="ko-KR" altLang="en-US" sz="1920" kern="1200">
              <a:solidFill>
                <a:prstClr val="white"/>
              </a:solidFill>
              <a:latin typeface="Arial"/>
            </a:endParaRPr>
          </a:p>
        </p:txBody>
      </p:sp>
      <p:sp>
        <p:nvSpPr>
          <p:cNvPr id="74" name="직사각형 73">
            <a:extLst>
              <a:ext uri="{FF2B5EF4-FFF2-40B4-BE49-F238E27FC236}">
                <a16:creationId xmlns:a16="http://schemas.microsoft.com/office/drawing/2014/main" id="{73B52257-A380-4664-8B24-B8E02B81FAE8}"/>
              </a:ext>
            </a:extLst>
          </p:cNvPr>
          <p:cNvSpPr/>
          <p:nvPr/>
        </p:nvSpPr>
        <p:spPr>
          <a:xfrm>
            <a:off x="2902571" y="4274792"/>
            <a:ext cx="1354501" cy="297458"/>
          </a:xfrm>
          <a:prstGeom prst="rect">
            <a:avLst/>
          </a:prstGeom>
          <a:solidFill>
            <a:schemeClr val="bg1">
              <a:alpha val="9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75390" hangingPunct="1"/>
            <a:endParaRPr kumimoji="1" lang="ko-KR" altLang="en-US" sz="1920" kern="1200">
              <a:solidFill>
                <a:prstClr val="white"/>
              </a:solidFill>
              <a:latin typeface="Arial"/>
            </a:endParaRPr>
          </a:p>
        </p:txBody>
      </p:sp>
      <p:sp>
        <p:nvSpPr>
          <p:cNvPr id="75" name="직사각형 74">
            <a:extLst>
              <a:ext uri="{FF2B5EF4-FFF2-40B4-BE49-F238E27FC236}">
                <a16:creationId xmlns:a16="http://schemas.microsoft.com/office/drawing/2014/main" id="{3DFD3BBB-28FC-457A-9782-211BA7264A96}"/>
              </a:ext>
            </a:extLst>
          </p:cNvPr>
          <p:cNvSpPr/>
          <p:nvPr/>
        </p:nvSpPr>
        <p:spPr>
          <a:xfrm>
            <a:off x="2902571" y="3878416"/>
            <a:ext cx="1354501" cy="297458"/>
          </a:xfrm>
          <a:prstGeom prst="rect">
            <a:avLst/>
          </a:prstGeom>
          <a:solidFill>
            <a:schemeClr val="bg1">
              <a:alpha val="9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75390" hangingPunct="1"/>
            <a:endParaRPr kumimoji="1" lang="ko-KR" altLang="en-US" sz="1920" kern="1200">
              <a:solidFill>
                <a:prstClr val="white"/>
              </a:solidFill>
              <a:latin typeface="Arial"/>
            </a:endParaRPr>
          </a:p>
        </p:txBody>
      </p:sp>
      <p:pic>
        <p:nvPicPr>
          <p:cNvPr id="5" name="그래픽 4" descr="지팡이를 든 여자">
            <a:extLst>
              <a:ext uri="{FF2B5EF4-FFF2-40B4-BE49-F238E27FC236}">
                <a16:creationId xmlns:a16="http://schemas.microsoft.com/office/drawing/2014/main" id="{CE3E81DE-8A1D-4339-8189-6C6C8413535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731655" y="1549575"/>
            <a:ext cx="567315" cy="567315"/>
          </a:xfrm>
          <a:prstGeom prst="rect">
            <a:avLst/>
          </a:prstGeom>
          <a:effectLst>
            <a:outerShdw blurRad="76200" dist="12700" dir="8100000" sx="104000" sy="104000" kx="800400" algn="br" rotWithShape="0">
              <a:prstClr val="black">
                <a:alpha val="82000"/>
              </a:prstClr>
            </a:outerShdw>
          </a:effectLst>
        </p:spPr>
      </p:pic>
      <p:pic>
        <p:nvPicPr>
          <p:cNvPr id="8" name="그래픽 7" descr="지팡이를 든 남자">
            <a:extLst>
              <a:ext uri="{FF2B5EF4-FFF2-40B4-BE49-F238E27FC236}">
                <a16:creationId xmlns:a16="http://schemas.microsoft.com/office/drawing/2014/main" id="{E73E32F6-F4FF-4462-A4E0-97A141F1D7E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281149" y="3673218"/>
            <a:ext cx="752007" cy="752007"/>
          </a:xfrm>
          <a:prstGeom prst="rect">
            <a:avLst/>
          </a:prstGeom>
          <a:effectLst>
            <a:outerShdw blurRad="76200" dir="13500000" sx="104000" sy="104000" kx="1200000" algn="br" rotWithShape="0">
              <a:prstClr val="black">
                <a:alpha val="82000"/>
              </a:prstClr>
            </a:outerShdw>
          </a:effectLst>
        </p:spPr>
      </p:pic>
      <p:pic>
        <p:nvPicPr>
          <p:cNvPr id="11" name="그래픽 10" descr="사람들 집단">
            <a:extLst>
              <a:ext uri="{FF2B5EF4-FFF2-40B4-BE49-F238E27FC236}">
                <a16:creationId xmlns:a16="http://schemas.microsoft.com/office/drawing/2014/main" id="{F8BD1AC7-475C-41CD-B5C4-0CC13ECA7EE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881235" y="2191783"/>
            <a:ext cx="1522684" cy="1522684"/>
          </a:xfrm>
          <a:prstGeom prst="rect">
            <a:avLst/>
          </a:prstGeom>
          <a:effectLst>
            <a:outerShdw blurRad="215900" dir="13500000" sx="90000" sy="90000" kx="1200000" algn="br" rotWithShape="0">
              <a:prstClr val="black">
                <a:alpha val="82000"/>
              </a:prstClr>
            </a:outerShdw>
          </a:effectLst>
        </p:spPr>
      </p:pic>
      <p:pic>
        <p:nvPicPr>
          <p:cNvPr id="13" name="그래픽 12" descr="자동차">
            <a:extLst>
              <a:ext uri="{FF2B5EF4-FFF2-40B4-BE49-F238E27FC236}">
                <a16:creationId xmlns:a16="http://schemas.microsoft.com/office/drawing/2014/main" id="{E5E430D9-8AD1-4F0D-8B1D-7E0EE4C7A51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94848" y="2916845"/>
            <a:ext cx="975360" cy="975360"/>
          </a:xfrm>
          <a:prstGeom prst="rect">
            <a:avLst/>
          </a:prstGeom>
          <a:effectLst>
            <a:outerShdw blurRad="76200" dir="13500000" sx="86000" sy="86000" kx="1200000" algn="br" rotWithShape="0">
              <a:prstClr val="black">
                <a:alpha val="82000"/>
              </a:prstClr>
            </a:outerShdw>
          </a:effectLst>
        </p:spPr>
      </p:pic>
      <p:pic>
        <p:nvPicPr>
          <p:cNvPr id="17" name="그래픽 16" descr="오토바이">
            <a:extLst>
              <a:ext uri="{FF2B5EF4-FFF2-40B4-BE49-F238E27FC236}">
                <a16:creationId xmlns:a16="http://schemas.microsoft.com/office/drawing/2014/main" id="{7E21482E-9F89-4213-B3C1-05E1457613E7}"/>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712252" y="2646543"/>
            <a:ext cx="873801" cy="873801"/>
          </a:xfrm>
          <a:prstGeom prst="rect">
            <a:avLst/>
          </a:prstGeom>
          <a:effectLst>
            <a:outerShdw blurRad="76200" dir="13500000" sx="86000" sy="86000" kx="1200000" algn="br" rotWithShape="0">
              <a:prstClr val="black">
                <a:alpha val="82000"/>
              </a:prstClr>
            </a:outerShdw>
          </a:effectLst>
        </p:spPr>
      </p:pic>
      <p:pic>
        <p:nvPicPr>
          <p:cNvPr id="19" name="그래픽 18" descr="버스">
            <a:extLst>
              <a:ext uri="{FF2B5EF4-FFF2-40B4-BE49-F238E27FC236}">
                <a16:creationId xmlns:a16="http://schemas.microsoft.com/office/drawing/2014/main" id="{E530F0F2-45B8-44F8-B67D-9E8162D63553}"/>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84363" y="3303508"/>
            <a:ext cx="1327786" cy="1327786"/>
          </a:xfrm>
          <a:prstGeom prst="rect">
            <a:avLst/>
          </a:prstGeom>
          <a:effectLst>
            <a:outerShdw blurRad="76200" dir="13500000" sx="86000" sy="86000" kx="1200000" algn="br" rotWithShape="0">
              <a:prstClr val="black">
                <a:alpha val="82000"/>
              </a:prstClr>
            </a:outerShdw>
          </a:effectLst>
        </p:spPr>
      </p:pic>
      <p:pic>
        <p:nvPicPr>
          <p:cNvPr id="34" name="그래픽 33" descr="트래픽 콘">
            <a:extLst>
              <a:ext uri="{FF2B5EF4-FFF2-40B4-BE49-F238E27FC236}">
                <a16:creationId xmlns:a16="http://schemas.microsoft.com/office/drawing/2014/main" id="{1DE6E22E-2CE3-4305-81E1-2344D6FF393C}"/>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4954087" y="2668607"/>
            <a:ext cx="975360" cy="975360"/>
          </a:xfrm>
          <a:prstGeom prst="rect">
            <a:avLst/>
          </a:prstGeom>
          <a:effectLst>
            <a:outerShdw blurRad="76200" dir="13500000" sx="104000" sy="104000" kx="1200000" algn="br" rotWithShape="0">
              <a:prstClr val="black">
                <a:alpha val="82000"/>
              </a:prstClr>
            </a:outerShdw>
          </a:effectLst>
        </p:spPr>
      </p:pic>
      <p:pic>
        <p:nvPicPr>
          <p:cNvPr id="39" name="그래픽 38" descr="건설현장 인부">
            <a:extLst>
              <a:ext uri="{FF2B5EF4-FFF2-40B4-BE49-F238E27FC236}">
                <a16:creationId xmlns:a16="http://schemas.microsoft.com/office/drawing/2014/main" id="{102C0711-F015-459A-A3DC-7CAE678351FB}"/>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5392545" y="3509881"/>
            <a:ext cx="718991" cy="718991"/>
          </a:xfrm>
          <a:prstGeom prst="rect">
            <a:avLst/>
          </a:prstGeom>
        </p:spPr>
      </p:pic>
      <p:pic>
        <p:nvPicPr>
          <p:cNvPr id="41" name="그래픽 40" descr="경고">
            <a:extLst>
              <a:ext uri="{FF2B5EF4-FFF2-40B4-BE49-F238E27FC236}">
                <a16:creationId xmlns:a16="http://schemas.microsoft.com/office/drawing/2014/main" id="{F29FED10-D57C-4A0E-821C-9DE7F5D1F411}"/>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4817811" y="3509880"/>
            <a:ext cx="689599" cy="689599"/>
          </a:xfrm>
          <a:prstGeom prst="rect">
            <a:avLst/>
          </a:prstGeom>
        </p:spPr>
      </p:pic>
      <p:sp>
        <p:nvSpPr>
          <p:cNvPr id="101" name="순서도: 연결자 100">
            <a:extLst>
              <a:ext uri="{FF2B5EF4-FFF2-40B4-BE49-F238E27FC236}">
                <a16:creationId xmlns:a16="http://schemas.microsoft.com/office/drawing/2014/main" id="{8408B72C-C507-44BE-A314-83EFB3663D50}"/>
              </a:ext>
            </a:extLst>
          </p:cNvPr>
          <p:cNvSpPr/>
          <p:nvPr/>
        </p:nvSpPr>
        <p:spPr>
          <a:xfrm rot="16200000">
            <a:off x="860014" y="1980785"/>
            <a:ext cx="202186" cy="356081"/>
          </a:xfrm>
          <a:prstGeom prst="flowChartConnector">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75390" hangingPunct="1"/>
            <a:endParaRPr kumimoji="1" lang="ko-KR" altLang="en-US" sz="1920" kern="1200">
              <a:solidFill>
                <a:prstClr val="white"/>
              </a:solidFill>
              <a:latin typeface="Arial"/>
            </a:endParaRPr>
          </a:p>
        </p:txBody>
      </p:sp>
      <p:pic>
        <p:nvPicPr>
          <p:cNvPr id="103" name="그래픽 102" descr="신호등">
            <a:extLst>
              <a:ext uri="{FF2B5EF4-FFF2-40B4-BE49-F238E27FC236}">
                <a16:creationId xmlns:a16="http://schemas.microsoft.com/office/drawing/2014/main" id="{F8934DBB-D02A-445D-B6D7-7A10402D8761}"/>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450602" y="1407585"/>
            <a:ext cx="1021009" cy="1021009"/>
          </a:xfrm>
          <a:prstGeom prst="rect">
            <a:avLst/>
          </a:prstGeom>
        </p:spPr>
      </p:pic>
      <p:pic>
        <p:nvPicPr>
          <p:cNvPr id="104" name="그래픽 103" descr="걷기">
            <a:extLst>
              <a:ext uri="{FF2B5EF4-FFF2-40B4-BE49-F238E27FC236}">
                <a16:creationId xmlns:a16="http://schemas.microsoft.com/office/drawing/2014/main" id="{A235A5C1-1675-425C-88B5-D1EE5ED88B88}"/>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11745466" y="5893654"/>
            <a:ext cx="950419" cy="923503"/>
          </a:xfrm>
          <a:prstGeom prst="rect">
            <a:avLst/>
          </a:prstGeom>
          <a:effectLst>
            <a:outerShdw blurRad="76200" dir="13500000" sx="104000" sy="104000" kx="1200000" algn="br" rotWithShape="0">
              <a:prstClr val="black">
                <a:alpha val="82000"/>
              </a:prstClr>
            </a:outerShdw>
          </a:effectLst>
        </p:spPr>
      </p:pic>
      <p:sp>
        <p:nvSpPr>
          <p:cNvPr id="99" name="폭발: 8pt 98">
            <a:extLst>
              <a:ext uri="{FF2B5EF4-FFF2-40B4-BE49-F238E27FC236}">
                <a16:creationId xmlns:a16="http://schemas.microsoft.com/office/drawing/2014/main" id="{FC5E1909-5F97-4498-B010-43A62B05138A}"/>
              </a:ext>
            </a:extLst>
          </p:cNvPr>
          <p:cNvSpPr/>
          <p:nvPr/>
        </p:nvSpPr>
        <p:spPr>
          <a:xfrm>
            <a:off x="11307520" y="6084191"/>
            <a:ext cx="1019540" cy="881289"/>
          </a:xfrm>
          <a:prstGeom prst="irregularSeal1">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75390" hangingPunct="1"/>
            <a:endParaRPr kumimoji="1" lang="ko-KR" altLang="en-US" sz="1920" kern="1200">
              <a:solidFill>
                <a:prstClr val="white"/>
              </a:solidFill>
              <a:latin typeface="Arial"/>
            </a:endParaRPr>
          </a:p>
        </p:txBody>
      </p:sp>
      <p:pic>
        <p:nvPicPr>
          <p:cNvPr id="110" name="그래픽 109" descr="시계 방향으로 굽은 줄 화살표">
            <a:extLst>
              <a:ext uri="{FF2B5EF4-FFF2-40B4-BE49-F238E27FC236}">
                <a16:creationId xmlns:a16="http://schemas.microsoft.com/office/drawing/2014/main" id="{5825E601-E067-4B82-9A0C-0EAB41CF033F}"/>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rot="13689818">
            <a:off x="11088145" y="2727455"/>
            <a:ext cx="975360" cy="975360"/>
          </a:xfrm>
          <a:prstGeom prst="rect">
            <a:avLst/>
          </a:prstGeom>
        </p:spPr>
      </p:pic>
      <p:sp>
        <p:nvSpPr>
          <p:cNvPr id="81" name="사각형: 잘린 한쪽 모서리 80">
            <a:extLst>
              <a:ext uri="{FF2B5EF4-FFF2-40B4-BE49-F238E27FC236}">
                <a16:creationId xmlns:a16="http://schemas.microsoft.com/office/drawing/2014/main" id="{C15CF485-8B2B-4A5A-A04F-F54CB68DBA06}"/>
              </a:ext>
            </a:extLst>
          </p:cNvPr>
          <p:cNvSpPr/>
          <p:nvPr/>
        </p:nvSpPr>
        <p:spPr>
          <a:xfrm rot="5400000">
            <a:off x="5019916" y="5031577"/>
            <a:ext cx="2790610" cy="3418229"/>
          </a:xfrm>
          <a:prstGeom prst="snip1Rect">
            <a:avLst>
              <a:gd name="adj" fmla="val 28751"/>
            </a:avLst>
          </a:prstGeom>
          <a:pattFill prst="pct30">
            <a:fgClr>
              <a:schemeClr val="tx2">
                <a:lumMod val="75000"/>
              </a:schemeClr>
            </a:fgClr>
            <a:bgClr>
              <a:schemeClr val="tx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75390" hangingPunct="1"/>
            <a:endParaRPr kumimoji="1" lang="ko-KR" altLang="en-US" sz="1920" kern="1200">
              <a:solidFill>
                <a:prstClr val="white"/>
              </a:solidFill>
              <a:latin typeface="Arial"/>
            </a:endParaRPr>
          </a:p>
        </p:txBody>
      </p:sp>
      <p:sp>
        <p:nvSpPr>
          <p:cNvPr id="82" name="빼기 기호 81">
            <a:extLst>
              <a:ext uri="{FF2B5EF4-FFF2-40B4-BE49-F238E27FC236}">
                <a16:creationId xmlns:a16="http://schemas.microsoft.com/office/drawing/2014/main" id="{C92A03E9-5AEB-4007-9BA7-5D85C36D4EED}"/>
              </a:ext>
            </a:extLst>
          </p:cNvPr>
          <p:cNvSpPr/>
          <p:nvPr/>
        </p:nvSpPr>
        <p:spPr>
          <a:xfrm rot="10800000">
            <a:off x="4094992" y="6512417"/>
            <a:ext cx="4640459" cy="287961"/>
          </a:xfrm>
          <a:prstGeom prst="mathMinus">
            <a:avLst>
              <a:gd name="adj1" fmla="val 32031"/>
            </a:avLst>
          </a:prstGeom>
          <a:solidFill>
            <a:srgbClr val="FFC000">
              <a:alpha val="9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75390" hangingPunct="1"/>
            <a:endParaRPr kumimoji="1" lang="ko-KR" altLang="en-US" sz="1920" kern="1200">
              <a:solidFill>
                <a:prstClr val="white"/>
              </a:solidFill>
              <a:latin typeface="Arial"/>
            </a:endParaRPr>
          </a:p>
        </p:txBody>
      </p:sp>
      <p:sp>
        <p:nvSpPr>
          <p:cNvPr id="85" name="빼기 기호 84">
            <a:extLst>
              <a:ext uri="{FF2B5EF4-FFF2-40B4-BE49-F238E27FC236}">
                <a16:creationId xmlns:a16="http://schemas.microsoft.com/office/drawing/2014/main" id="{732D8072-418A-4044-8BB3-E81F77C99A06}"/>
              </a:ext>
            </a:extLst>
          </p:cNvPr>
          <p:cNvSpPr/>
          <p:nvPr/>
        </p:nvSpPr>
        <p:spPr>
          <a:xfrm rot="10800000">
            <a:off x="4094991" y="6669613"/>
            <a:ext cx="4640459" cy="287961"/>
          </a:xfrm>
          <a:prstGeom prst="mathMinus">
            <a:avLst>
              <a:gd name="adj1" fmla="val 32031"/>
            </a:avLst>
          </a:prstGeom>
          <a:solidFill>
            <a:srgbClr val="FFC000">
              <a:alpha val="9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75390" hangingPunct="1"/>
            <a:endParaRPr kumimoji="1" lang="ko-KR" altLang="en-US" sz="1920" kern="1200">
              <a:solidFill>
                <a:prstClr val="white"/>
              </a:solidFill>
              <a:latin typeface="Arial"/>
            </a:endParaRPr>
          </a:p>
        </p:txBody>
      </p:sp>
      <p:pic>
        <p:nvPicPr>
          <p:cNvPr id="23" name="그래픽 22" descr="댄스">
            <a:extLst>
              <a:ext uri="{FF2B5EF4-FFF2-40B4-BE49-F238E27FC236}">
                <a16:creationId xmlns:a16="http://schemas.microsoft.com/office/drawing/2014/main" id="{8E44BE55-A0E5-476C-B751-525732581821}"/>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6019201" y="5632778"/>
            <a:ext cx="1074758" cy="1074758"/>
          </a:xfrm>
          <a:prstGeom prst="rect">
            <a:avLst/>
          </a:prstGeom>
          <a:effectLst>
            <a:outerShdw blurRad="76200" dir="13500000" sx="104000" sy="104000" kx="1200000" algn="br" rotWithShape="0">
              <a:prstClr val="black">
                <a:alpha val="82000"/>
              </a:prstClr>
            </a:outerShdw>
          </a:effectLst>
        </p:spPr>
      </p:pic>
      <p:pic>
        <p:nvPicPr>
          <p:cNvPr id="108" name="그래픽 107" descr="손수레">
            <a:extLst>
              <a:ext uri="{FF2B5EF4-FFF2-40B4-BE49-F238E27FC236}">
                <a16:creationId xmlns:a16="http://schemas.microsoft.com/office/drawing/2014/main" id="{9BC749F0-3388-4D3B-A816-31E658A4A96B}"/>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4871273" y="4857706"/>
            <a:ext cx="975360" cy="975360"/>
          </a:xfrm>
          <a:prstGeom prst="rect">
            <a:avLst/>
          </a:prstGeom>
        </p:spPr>
      </p:pic>
      <p:pic>
        <p:nvPicPr>
          <p:cNvPr id="113" name="그래픽 112" descr="남자">
            <a:extLst>
              <a:ext uri="{FF2B5EF4-FFF2-40B4-BE49-F238E27FC236}">
                <a16:creationId xmlns:a16="http://schemas.microsoft.com/office/drawing/2014/main" id="{C9200ABB-E9D4-4BB8-8FAB-2C22C75089BD}"/>
              </a:ext>
            </a:extLst>
          </p:cNvPr>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rot="8703438">
            <a:off x="7023143" y="6958308"/>
            <a:ext cx="843821" cy="833647"/>
          </a:xfrm>
          <a:prstGeom prst="rect">
            <a:avLst/>
          </a:prstGeom>
        </p:spPr>
      </p:pic>
      <p:grpSp>
        <p:nvGrpSpPr>
          <p:cNvPr id="59" name="그룹 58">
            <a:extLst>
              <a:ext uri="{FF2B5EF4-FFF2-40B4-BE49-F238E27FC236}">
                <a16:creationId xmlns:a16="http://schemas.microsoft.com/office/drawing/2014/main" id="{C1834DD1-9667-4441-9271-7F00B5103D64}"/>
              </a:ext>
            </a:extLst>
          </p:cNvPr>
          <p:cNvGrpSpPr/>
          <p:nvPr/>
        </p:nvGrpSpPr>
        <p:grpSpPr>
          <a:xfrm>
            <a:off x="9081130" y="1097900"/>
            <a:ext cx="3343071" cy="4014821"/>
            <a:chOff x="1574800" y="513113"/>
            <a:chExt cx="3784600" cy="5907970"/>
          </a:xfrm>
        </p:grpSpPr>
        <p:sp>
          <p:nvSpPr>
            <p:cNvPr id="60" name="사각형: 잘린 한쪽 모서리 59">
              <a:extLst>
                <a:ext uri="{FF2B5EF4-FFF2-40B4-BE49-F238E27FC236}">
                  <a16:creationId xmlns:a16="http://schemas.microsoft.com/office/drawing/2014/main" id="{5F9B3425-D67C-4120-8A66-D4334BD6E062}"/>
                </a:ext>
              </a:extLst>
            </p:cNvPr>
            <p:cNvSpPr/>
            <p:nvPr/>
          </p:nvSpPr>
          <p:spPr>
            <a:xfrm rot="10800000">
              <a:off x="1574800" y="1304926"/>
              <a:ext cx="3784600" cy="4324350"/>
            </a:xfrm>
            <a:prstGeom prst="snip1Rect">
              <a:avLst>
                <a:gd name="adj" fmla="val 22149"/>
              </a:avLst>
            </a:prstGeom>
            <a:pattFill prst="pct30">
              <a:fgClr>
                <a:schemeClr val="tx2">
                  <a:lumMod val="75000"/>
                </a:schemeClr>
              </a:fgClr>
              <a:bgClr>
                <a:schemeClr val="tx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75390" hangingPunct="1"/>
              <a:endParaRPr kumimoji="1" lang="ko-KR" altLang="en-US" sz="1920" kern="1200">
                <a:solidFill>
                  <a:prstClr val="white"/>
                </a:solidFill>
                <a:latin typeface="Arial"/>
              </a:endParaRPr>
            </a:p>
          </p:txBody>
        </p:sp>
        <p:sp>
          <p:nvSpPr>
            <p:cNvPr id="61" name="빼기 기호 60">
              <a:extLst>
                <a:ext uri="{FF2B5EF4-FFF2-40B4-BE49-F238E27FC236}">
                  <a16:creationId xmlns:a16="http://schemas.microsoft.com/office/drawing/2014/main" id="{C876E078-D2AF-439C-A32A-3D03CB17399C}"/>
                </a:ext>
              </a:extLst>
            </p:cNvPr>
            <p:cNvSpPr/>
            <p:nvPr/>
          </p:nvSpPr>
          <p:spPr>
            <a:xfrm rot="16200000">
              <a:off x="697671" y="3333044"/>
              <a:ext cx="5870575" cy="268114"/>
            </a:xfrm>
            <a:prstGeom prst="mathMinus">
              <a:avLst>
                <a:gd name="adj1" fmla="val 32031"/>
              </a:avLst>
            </a:prstGeom>
            <a:solidFill>
              <a:srgbClr val="FFC000">
                <a:alpha val="9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75390" hangingPunct="1"/>
              <a:endParaRPr kumimoji="1" lang="ko-KR" altLang="en-US" sz="1920" kern="1200">
                <a:solidFill>
                  <a:prstClr val="white"/>
                </a:solidFill>
                <a:latin typeface="Arial"/>
              </a:endParaRPr>
            </a:p>
          </p:txBody>
        </p:sp>
        <p:sp>
          <p:nvSpPr>
            <p:cNvPr id="62" name="빼기 기호 61">
              <a:extLst>
                <a:ext uri="{FF2B5EF4-FFF2-40B4-BE49-F238E27FC236}">
                  <a16:creationId xmlns:a16="http://schemas.microsoft.com/office/drawing/2014/main" id="{F762387D-0BBE-456F-B705-827024787D13}"/>
                </a:ext>
              </a:extLst>
            </p:cNvPr>
            <p:cNvSpPr/>
            <p:nvPr/>
          </p:nvSpPr>
          <p:spPr>
            <a:xfrm rot="16200000">
              <a:off x="1630540" y="3262484"/>
              <a:ext cx="5889272" cy="390530"/>
            </a:xfrm>
            <a:prstGeom prst="mathMinus">
              <a:avLst>
                <a:gd name="adj1" fmla="val 32031"/>
              </a:avLst>
            </a:prstGeom>
            <a:solidFill>
              <a:schemeClr val="bg2">
                <a:alpha val="9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75390" hangingPunct="1"/>
              <a:endParaRPr kumimoji="1" lang="ko-KR" altLang="en-US" sz="1920" kern="1200">
                <a:solidFill>
                  <a:prstClr val="white"/>
                </a:solidFill>
                <a:latin typeface="Arial"/>
              </a:endParaRPr>
            </a:p>
          </p:txBody>
        </p:sp>
        <p:sp>
          <p:nvSpPr>
            <p:cNvPr id="63" name="빼기 기호 62">
              <a:extLst>
                <a:ext uri="{FF2B5EF4-FFF2-40B4-BE49-F238E27FC236}">
                  <a16:creationId xmlns:a16="http://schemas.microsoft.com/office/drawing/2014/main" id="{169CE55D-3F23-44B4-AF69-48814797EFBB}"/>
                </a:ext>
              </a:extLst>
            </p:cNvPr>
            <p:cNvSpPr/>
            <p:nvPr/>
          </p:nvSpPr>
          <p:spPr>
            <a:xfrm rot="16200000">
              <a:off x="-598311" y="3281182"/>
              <a:ext cx="5889272" cy="390530"/>
            </a:xfrm>
            <a:prstGeom prst="mathMinus">
              <a:avLst>
                <a:gd name="adj1" fmla="val 32031"/>
              </a:avLst>
            </a:prstGeom>
            <a:solidFill>
              <a:schemeClr val="bg2">
                <a:alpha val="9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75390" hangingPunct="1"/>
              <a:endParaRPr kumimoji="1" lang="ko-KR" altLang="en-US" sz="1920" kern="1200">
                <a:solidFill>
                  <a:prstClr val="white"/>
                </a:solidFill>
                <a:latin typeface="Arial"/>
              </a:endParaRPr>
            </a:p>
          </p:txBody>
        </p:sp>
        <p:sp>
          <p:nvSpPr>
            <p:cNvPr id="64" name="빼기 기호 63">
              <a:extLst>
                <a:ext uri="{FF2B5EF4-FFF2-40B4-BE49-F238E27FC236}">
                  <a16:creationId xmlns:a16="http://schemas.microsoft.com/office/drawing/2014/main" id="{FA4C4A82-E7F1-4C36-9CB5-0B94FD9CE080}"/>
                </a:ext>
              </a:extLst>
            </p:cNvPr>
            <p:cNvSpPr/>
            <p:nvPr/>
          </p:nvSpPr>
          <p:spPr>
            <a:xfrm rot="16200000">
              <a:off x="536406" y="3300021"/>
              <a:ext cx="5870575" cy="334159"/>
            </a:xfrm>
            <a:prstGeom prst="mathMinus">
              <a:avLst>
                <a:gd name="adj1" fmla="val 32031"/>
              </a:avLst>
            </a:prstGeom>
            <a:solidFill>
              <a:srgbClr val="FFC000">
                <a:alpha val="9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75390" hangingPunct="1"/>
              <a:endParaRPr kumimoji="1" lang="ko-KR" altLang="en-US" sz="1920" kern="1200">
                <a:solidFill>
                  <a:prstClr val="white"/>
                </a:solidFill>
                <a:latin typeface="Arial"/>
              </a:endParaRPr>
            </a:p>
          </p:txBody>
        </p:sp>
      </p:grpSp>
      <p:pic>
        <p:nvPicPr>
          <p:cNvPr id="21" name="그래픽 20" descr="택시">
            <a:extLst>
              <a:ext uri="{FF2B5EF4-FFF2-40B4-BE49-F238E27FC236}">
                <a16:creationId xmlns:a16="http://schemas.microsoft.com/office/drawing/2014/main" id="{E8BB6BC9-6974-4DE7-846A-720748EB9425}"/>
              </a:ext>
            </a:extLst>
          </p:cNvPr>
          <p:cNvPicPr>
            <a:picLocks noChangeAspect="1"/>
          </p:cNvPicPr>
          <p:nvPr/>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rot="887729">
            <a:off x="9511617" y="1454230"/>
            <a:ext cx="1144799" cy="1144799"/>
          </a:xfrm>
          <a:prstGeom prst="rect">
            <a:avLst/>
          </a:prstGeom>
          <a:effectLst>
            <a:outerShdw blurRad="76200" dist="12700" dir="8100000" sx="104000" sy="104000" kx="800400" algn="br" rotWithShape="0">
              <a:prstClr val="black">
                <a:alpha val="82000"/>
              </a:prstClr>
            </a:outerShdw>
          </a:effectLst>
        </p:spPr>
      </p:pic>
      <p:grpSp>
        <p:nvGrpSpPr>
          <p:cNvPr id="30" name="그룹 29">
            <a:extLst>
              <a:ext uri="{FF2B5EF4-FFF2-40B4-BE49-F238E27FC236}">
                <a16:creationId xmlns:a16="http://schemas.microsoft.com/office/drawing/2014/main" id="{3743E611-CB68-4034-B9BF-9D561820E431}"/>
              </a:ext>
            </a:extLst>
          </p:cNvPr>
          <p:cNvGrpSpPr/>
          <p:nvPr/>
        </p:nvGrpSpPr>
        <p:grpSpPr>
          <a:xfrm rot="19556951">
            <a:off x="8351906" y="2437513"/>
            <a:ext cx="1273156" cy="959367"/>
            <a:chOff x="5158681" y="4874183"/>
            <a:chExt cx="1723261" cy="1305157"/>
          </a:xfrm>
          <a:solidFill>
            <a:schemeClr val="accent1"/>
          </a:solidFill>
        </p:grpSpPr>
        <p:pic>
          <p:nvPicPr>
            <p:cNvPr id="25" name="그래픽 24" descr="번개 표시">
              <a:extLst>
                <a:ext uri="{FF2B5EF4-FFF2-40B4-BE49-F238E27FC236}">
                  <a16:creationId xmlns:a16="http://schemas.microsoft.com/office/drawing/2014/main" id="{D3621CCA-95E3-4887-93C5-30B371ACD20F}"/>
                </a:ext>
              </a:extLst>
            </p:cNvPr>
            <p:cNvPicPr>
              <a:picLocks noChangeAspect="1"/>
            </p:cNvPicPr>
            <p:nvPr/>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5590457" y="4874183"/>
              <a:ext cx="914400" cy="1024030"/>
            </a:xfrm>
            <a:prstGeom prst="rect">
              <a:avLst/>
            </a:prstGeom>
          </p:spPr>
        </p:pic>
        <p:pic>
          <p:nvPicPr>
            <p:cNvPr id="32" name="그래픽 31" descr="번개 표시">
              <a:extLst>
                <a:ext uri="{FF2B5EF4-FFF2-40B4-BE49-F238E27FC236}">
                  <a16:creationId xmlns:a16="http://schemas.microsoft.com/office/drawing/2014/main" id="{7DACA627-6ED2-40F3-B1F3-1974665675BC}"/>
                </a:ext>
              </a:extLst>
            </p:cNvPr>
            <p:cNvPicPr>
              <a:picLocks noChangeAspect="1"/>
            </p:cNvPicPr>
            <p:nvPr/>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rot="19516645">
              <a:off x="5158681" y="5115204"/>
              <a:ext cx="914400" cy="914400"/>
            </a:xfrm>
            <a:prstGeom prst="rect">
              <a:avLst/>
            </a:prstGeom>
          </p:spPr>
        </p:pic>
        <p:pic>
          <p:nvPicPr>
            <p:cNvPr id="33" name="그래픽 32" descr="번개 표시">
              <a:extLst>
                <a:ext uri="{FF2B5EF4-FFF2-40B4-BE49-F238E27FC236}">
                  <a16:creationId xmlns:a16="http://schemas.microsoft.com/office/drawing/2014/main" id="{5091CF20-A884-47C6-9725-E4101CCC124A}"/>
                </a:ext>
              </a:extLst>
            </p:cNvPr>
            <p:cNvPicPr>
              <a:picLocks noChangeAspect="1"/>
            </p:cNvPicPr>
            <p:nvPr/>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rot="2075567">
              <a:off x="5967542" y="5264940"/>
              <a:ext cx="914400" cy="914400"/>
            </a:xfrm>
            <a:prstGeom prst="rect">
              <a:avLst/>
            </a:prstGeom>
          </p:spPr>
        </p:pic>
      </p:grpSp>
      <p:pic>
        <p:nvPicPr>
          <p:cNvPr id="86" name="그래픽 85" descr="오른쪽으로 굽은 화살표">
            <a:extLst>
              <a:ext uri="{FF2B5EF4-FFF2-40B4-BE49-F238E27FC236}">
                <a16:creationId xmlns:a16="http://schemas.microsoft.com/office/drawing/2014/main" id="{284B529A-31DD-4646-94DA-CB96EB93B5F0}"/>
              </a:ext>
            </a:extLst>
          </p:cNvPr>
          <p:cNvPicPr>
            <a:picLocks noChangeAspect="1"/>
          </p:cNvPicPr>
          <p:nvPr/>
        </p:nvPicPr>
        <p:blipFill>
          <a:blip r:embed="rId38">
            <a:extLst>
              <a:ext uri="{28A0092B-C50C-407E-A947-70E740481C1C}">
                <a14:useLocalDpi xmlns:a14="http://schemas.microsoft.com/office/drawing/2010/main" val="0"/>
              </a:ext>
              <a:ext uri="{96DAC541-7B7A-43D3-8B79-37D633B846F1}">
                <asvg:svgBlip xmlns:asvg="http://schemas.microsoft.com/office/drawing/2016/SVG/main" r:embed="rId39"/>
              </a:ext>
            </a:extLst>
          </a:blip>
          <a:stretch>
            <a:fillRect/>
          </a:stretch>
        </p:blipFill>
        <p:spPr>
          <a:xfrm rot="5977017">
            <a:off x="9324746" y="3120062"/>
            <a:ext cx="935958" cy="944341"/>
          </a:xfrm>
          <a:prstGeom prst="rect">
            <a:avLst/>
          </a:prstGeom>
        </p:spPr>
      </p:pic>
      <p:pic>
        <p:nvPicPr>
          <p:cNvPr id="28" name="그래픽 27" descr="걷기">
            <a:extLst>
              <a:ext uri="{FF2B5EF4-FFF2-40B4-BE49-F238E27FC236}">
                <a16:creationId xmlns:a16="http://schemas.microsoft.com/office/drawing/2014/main" id="{33931CF0-B509-4F2C-8F3C-934B8E3B215F}"/>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rot="20523242">
            <a:off x="8739970" y="3180261"/>
            <a:ext cx="950419" cy="950419"/>
          </a:xfrm>
          <a:prstGeom prst="rect">
            <a:avLst/>
          </a:prstGeom>
          <a:effectLst>
            <a:outerShdw blurRad="76200" dir="13500000" sx="104000" sy="104000" kx="1200000" algn="br" rotWithShape="0">
              <a:prstClr val="black">
                <a:alpha val="82000"/>
              </a:prstClr>
            </a:outerShdw>
          </a:effectLst>
        </p:spPr>
      </p:pic>
      <p:pic>
        <p:nvPicPr>
          <p:cNvPr id="189" name="그래픽 188" descr="택시">
            <a:extLst>
              <a:ext uri="{FF2B5EF4-FFF2-40B4-BE49-F238E27FC236}">
                <a16:creationId xmlns:a16="http://schemas.microsoft.com/office/drawing/2014/main" id="{FB519A43-3F51-48E9-860F-731C77D0D7A0}"/>
              </a:ext>
            </a:extLst>
          </p:cNvPr>
          <p:cNvPicPr>
            <a:picLocks noChangeAspect="1"/>
          </p:cNvPicPr>
          <p:nvPr/>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rot="157651">
            <a:off x="5009909" y="1578183"/>
            <a:ext cx="975360" cy="975360"/>
          </a:xfrm>
          <a:prstGeom prst="rect">
            <a:avLst/>
          </a:prstGeom>
          <a:effectLst>
            <a:outerShdw blurRad="76200" dist="12700" dir="8100000" sx="104000" sy="104000" kx="800400" algn="br" rotWithShape="0">
              <a:prstClr val="black">
                <a:alpha val="82000"/>
              </a:prstClr>
            </a:outerShdw>
          </a:effectLst>
        </p:spPr>
      </p:pic>
      <p:pic>
        <p:nvPicPr>
          <p:cNvPr id="205" name="그래픽 204" descr="택시">
            <a:extLst>
              <a:ext uri="{FF2B5EF4-FFF2-40B4-BE49-F238E27FC236}">
                <a16:creationId xmlns:a16="http://schemas.microsoft.com/office/drawing/2014/main" id="{03F1227B-DC60-4D49-B07B-B0A4B50D1CFC}"/>
              </a:ext>
            </a:extLst>
          </p:cNvPr>
          <p:cNvPicPr>
            <a:picLocks noChangeAspect="1"/>
          </p:cNvPicPr>
          <p:nvPr/>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6760656" y="2711959"/>
            <a:ext cx="975360" cy="975360"/>
          </a:xfrm>
          <a:prstGeom prst="rect">
            <a:avLst/>
          </a:prstGeom>
          <a:effectLst>
            <a:outerShdw blurRad="76200" dist="12700" dir="8100000" sx="104000" sy="104000" kx="800400" algn="br" rotWithShape="0">
              <a:prstClr val="black">
                <a:alpha val="82000"/>
              </a:prstClr>
            </a:outerShdw>
          </a:effectLst>
        </p:spPr>
      </p:pic>
      <p:sp>
        <p:nvSpPr>
          <p:cNvPr id="89" name="순서도: 연결자 88">
            <a:extLst>
              <a:ext uri="{FF2B5EF4-FFF2-40B4-BE49-F238E27FC236}">
                <a16:creationId xmlns:a16="http://schemas.microsoft.com/office/drawing/2014/main" id="{7BE80831-C41F-4A5C-98F9-30BAEDB6A014}"/>
              </a:ext>
            </a:extLst>
          </p:cNvPr>
          <p:cNvSpPr/>
          <p:nvPr/>
        </p:nvSpPr>
        <p:spPr>
          <a:xfrm rot="16200000">
            <a:off x="840160" y="5209074"/>
            <a:ext cx="202187" cy="356081"/>
          </a:xfrm>
          <a:prstGeom prst="flowChartConnector">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75390" hangingPunct="1"/>
            <a:endParaRPr kumimoji="1" lang="ko-KR" altLang="en-US" sz="1920" kern="1200">
              <a:solidFill>
                <a:prstClr val="white"/>
              </a:solidFill>
              <a:latin typeface="Arial"/>
            </a:endParaRPr>
          </a:p>
        </p:txBody>
      </p:sp>
      <p:pic>
        <p:nvPicPr>
          <p:cNvPr id="36" name="그래픽 35" descr="신호등">
            <a:extLst>
              <a:ext uri="{FF2B5EF4-FFF2-40B4-BE49-F238E27FC236}">
                <a16:creationId xmlns:a16="http://schemas.microsoft.com/office/drawing/2014/main" id="{86D00973-306A-4A6B-8608-1ACA417BF4A9}"/>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428668" y="5112721"/>
            <a:ext cx="1021009" cy="1021009"/>
          </a:xfrm>
          <a:prstGeom prst="rect">
            <a:avLst/>
          </a:prstGeom>
        </p:spPr>
      </p:pic>
      <p:grpSp>
        <p:nvGrpSpPr>
          <p:cNvPr id="115" name="그룹 114">
            <a:extLst>
              <a:ext uri="{FF2B5EF4-FFF2-40B4-BE49-F238E27FC236}">
                <a16:creationId xmlns:a16="http://schemas.microsoft.com/office/drawing/2014/main" id="{A7A0CD43-C577-4472-B4F3-ED661F7BDDF6}"/>
              </a:ext>
            </a:extLst>
          </p:cNvPr>
          <p:cNvGrpSpPr/>
          <p:nvPr/>
        </p:nvGrpSpPr>
        <p:grpSpPr>
          <a:xfrm>
            <a:off x="200510" y="5217853"/>
            <a:ext cx="4044217" cy="3364607"/>
            <a:chOff x="105903" y="3438395"/>
            <a:chExt cx="3791453" cy="3154319"/>
          </a:xfrm>
        </p:grpSpPr>
        <p:grpSp>
          <p:nvGrpSpPr>
            <p:cNvPr id="116" name="그룹 115">
              <a:extLst>
                <a:ext uri="{FF2B5EF4-FFF2-40B4-BE49-F238E27FC236}">
                  <a16:creationId xmlns:a16="http://schemas.microsoft.com/office/drawing/2014/main" id="{58015A60-08A5-4807-B241-89BB28DB430D}"/>
                </a:ext>
              </a:extLst>
            </p:cNvPr>
            <p:cNvGrpSpPr/>
            <p:nvPr/>
          </p:nvGrpSpPr>
          <p:grpSpPr>
            <a:xfrm rot="5400000">
              <a:off x="487802" y="3197103"/>
              <a:ext cx="3013712" cy="3777510"/>
              <a:chOff x="1574799" y="1304924"/>
              <a:chExt cx="4359642" cy="5097463"/>
            </a:xfrm>
          </p:grpSpPr>
          <p:sp>
            <p:nvSpPr>
              <p:cNvPr id="131" name="사각형: 잘린 한쪽 모서리 130">
                <a:extLst>
                  <a:ext uri="{FF2B5EF4-FFF2-40B4-BE49-F238E27FC236}">
                    <a16:creationId xmlns:a16="http://schemas.microsoft.com/office/drawing/2014/main" id="{5C74D4B8-63A8-4280-B207-DEFADDDF1967}"/>
                  </a:ext>
                </a:extLst>
              </p:cNvPr>
              <p:cNvSpPr/>
              <p:nvPr/>
            </p:nvSpPr>
            <p:spPr>
              <a:xfrm rot="10800000">
                <a:off x="1574800" y="1304925"/>
                <a:ext cx="3784600" cy="4324350"/>
              </a:xfrm>
              <a:prstGeom prst="snip1Rect">
                <a:avLst>
                  <a:gd name="adj" fmla="val 38460"/>
                </a:avLst>
              </a:prstGeom>
              <a:pattFill prst="pct30">
                <a:fgClr>
                  <a:schemeClr val="tx2">
                    <a:lumMod val="75000"/>
                  </a:schemeClr>
                </a:fgClr>
                <a:bgClr>
                  <a:schemeClr val="tx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75390" hangingPunct="1"/>
                <a:endParaRPr kumimoji="1" lang="ko-KR" altLang="en-US" sz="1920" kern="1200">
                  <a:solidFill>
                    <a:prstClr val="white"/>
                  </a:solidFill>
                  <a:latin typeface="Arial"/>
                </a:endParaRPr>
              </a:p>
            </p:txBody>
          </p:sp>
          <p:sp>
            <p:nvSpPr>
              <p:cNvPr id="133" name="빼기 기호 132">
                <a:extLst>
                  <a:ext uri="{FF2B5EF4-FFF2-40B4-BE49-F238E27FC236}">
                    <a16:creationId xmlns:a16="http://schemas.microsoft.com/office/drawing/2014/main" id="{1910A3F7-3EC9-4216-8056-6750596CE7DB}"/>
                  </a:ext>
                </a:extLst>
              </p:cNvPr>
              <p:cNvSpPr/>
              <p:nvPr/>
            </p:nvSpPr>
            <p:spPr>
              <a:xfrm rot="16200000">
                <a:off x="2848037" y="4531520"/>
                <a:ext cx="3402740" cy="338993"/>
              </a:xfrm>
              <a:prstGeom prst="mathMinus">
                <a:avLst>
                  <a:gd name="adj1" fmla="val 32031"/>
                </a:avLst>
              </a:prstGeom>
              <a:solidFill>
                <a:schemeClr val="bg2">
                  <a:alpha val="9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75390" hangingPunct="1"/>
                <a:endParaRPr kumimoji="1" lang="ko-KR" altLang="en-US" sz="1920" kern="1200">
                  <a:solidFill>
                    <a:prstClr val="white"/>
                  </a:solidFill>
                  <a:latin typeface="Arial"/>
                </a:endParaRPr>
              </a:p>
            </p:txBody>
          </p:sp>
          <p:sp>
            <p:nvSpPr>
              <p:cNvPr id="132" name="빼기 기호 131">
                <a:extLst>
                  <a:ext uri="{FF2B5EF4-FFF2-40B4-BE49-F238E27FC236}">
                    <a16:creationId xmlns:a16="http://schemas.microsoft.com/office/drawing/2014/main" id="{4D9DFABA-22E2-4912-85D0-3DD354399311}"/>
                  </a:ext>
                </a:extLst>
              </p:cNvPr>
              <p:cNvSpPr/>
              <p:nvPr/>
            </p:nvSpPr>
            <p:spPr>
              <a:xfrm rot="16200000">
                <a:off x="2004479" y="4292381"/>
                <a:ext cx="3117931" cy="393820"/>
              </a:xfrm>
              <a:prstGeom prst="mathMinus">
                <a:avLst>
                  <a:gd name="adj1" fmla="val 32031"/>
                </a:avLst>
              </a:prstGeom>
              <a:solidFill>
                <a:srgbClr val="FFC000">
                  <a:alpha val="9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75390" hangingPunct="1"/>
                <a:endParaRPr kumimoji="1" lang="ko-KR" altLang="en-US" sz="1920" kern="1200">
                  <a:solidFill>
                    <a:prstClr val="white"/>
                  </a:solidFill>
                  <a:latin typeface="Arial"/>
                </a:endParaRPr>
              </a:p>
            </p:txBody>
          </p:sp>
          <p:sp>
            <p:nvSpPr>
              <p:cNvPr id="134" name="빼기 기호 133">
                <a:extLst>
                  <a:ext uri="{FF2B5EF4-FFF2-40B4-BE49-F238E27FC236}">
                    <a16:creationId xmlns:a16="http://schemas.microsoft.com/office/drawing/2014/main" id="{CB796E1E-E6BE-4FE2-A475-7B88FF816B70}"/>
                  </a:ext>
                </a:extLst>
              </p:cNvPr>
              <p:cNvSpPr/>
              <p:nvPr/>
            </p:nvSpPr>
            <p:spPr>
              <a:xfrm rot="16200000">
                <a:off x="1785166" y="4292381"/>
                <a:ext cx="3117931" cy="393820"/>
              </a:xfrm>
              <a:prstGeom prst="mathMinus">
                <a:avLst>
                  <a:gd name="adj1" fmla="val 32031"/>
                </a:avLst>
              </a:prstGeom>
              <a:solidFill>
                <a:srgbClr val="FFC000">
                  <a:alpha val="9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75390" hangingPunct="1"/>
                <a:endParaRPr kumimoji="1" lang="ko-KR" altLang="en-US" sz="1920" kern="1200">
                  <a:solidFill>
                    <a:prstClr val="white"/>
                  </a:solidFill>
                  <a:latin typeface="Arial"/>
                </a:endParaRPr>
              </a:p>
            </p:txBody>
          </p:sp>
          <p:sp>
            <p:nvSpPr>
              <p:cNvPr id="135" name="빼기 기호 134">
                <a:extLst>
                  <a:ext uri="{FF2B5EF4-FFF2-40B4-BE49-F238E27FC236}">
                    <a16:creationId xmlns:a16="http://schemas.microsoft.com/office/drawing/2014/main" id="{1B1A02B6-21AA-433D-8F87-9BED56A95DFA}"/>
                  </a:ext>
                </a:extLst>
              </p:cNvPr>
              <p:cNvSpPr/>
              <p:nvPr/>
            </p:nvSpPr>
            <p:spPr>
              <a:xfrm>
                <a:off x="3280470" y="3247217"/>
                <a:ext cx="2653971" cy="334972"/>
              </a:xfrm>
              <a:prstGeom prst="mathMinus">
                <a:avLst>
                  <a:gd name="adj1" fmla="val 32031"/>
                </a:avLst>
              </a:prstGeom>
              <a:solidFill>
                <a:schemeClr val="bg2">
                  <a:alpha val="9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75390" hangingPunct="1"/>
                <a:endParaRPr kumimoji="1" lang="ko-KR" altLang="en-US" sz="1920" kern="1200">
                  <a:solidFill>
                    <a:prstClr val="white"/>
                  </a:solidFill>
                  <a:latin typeface="Arial"/>
                </a:endParaRPr>
              </a:p>
            </p:txBody>
          </p:sp>
        </p:grpSp>
        <p:grpSp>
          <p:nvGrpSpPr>
            <p:cNvPr id="117" name="그룹 116">
              <a:extLst>
                <a:ext uri="{FF2B5EF4-FFF2-40B4-BE49-F238E27FC236}">
                  <a16:creationId xmlns:a16="http://schemas.microsoft.com/office/drawing/2014/main" id="{AC797506-CF35-44E7-9A2D-E63D4D00FFAE}"/>
                </a:ext>
              </a:extLst>
            </p:cNvPr>
            <p:cNvGrpSpPr/>
            <p:nvPr/>
          </p:nvGrpSpPr>
          <p:grpSpPr>
            <a:xfrm>
              <a:off x="1261983" y="5146067"/>
              <a:ext cx="819188" cy="327074"/>
              <a:chOff x="1849007" y="5078072"/>
              <a:chExt cx="1749778" cy="935397"/>
            </a:xfrm>
          </p:grpSpPr>
          <p:sp>
            <p:nvSpPr>
              <p:cNvPr id="129" name="순서도: 판단 128">
                <a:extLst>
                  <a:ext uri="{FF2B5EF4-FFF2-40B4-BE49-F238E27FC236}">
                    <a16:creationId xmlns:a16="http://schemas.microsoft.com/office/drawing/2014/main" id="{7E7C90B8-D5FE-40F0-A623-D636D8D5481F}"/>
                  </a:ext>
                </a:extLst>
              </p:cNvPr>
              <p:cNvSpPr/>
              <p:nvPr/>
            </p:nvSpPr>
            <p:spPr>
              <a:xfrm>
                <a:off x="1849007" y="5078072"/>
                <a:ext cx="1749778" cy="935397"/>
              </a:xfrm>
              <a:prstGeom prst="flowChartDecisi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75390" hangingPunct="1"/>
                <a:endParaRPr kumimoji="1" lang="ko-KR" altLang="en-US" sz="1920" kern="1200">
                  <a:solidFill>
                    <a:prstClr val="white"/>
                  </a:solidFill>
                  <a:latin typeface="Arial"/>
                </a:endParaRPr>
              </a:p>
            </p:txBody>
          </p:sp>
          <p:sp>
            <p:nvSpPr>
              <p:cNvPr id="130" name="순서도: 판단 129">
                <a:extLst>
                  <a:ext uri="{FF2B5EF4-FFF2-40B4-BE49-F238E27FC236}">
                    <a16:creationId xmlns:a16="http://schemas.microsoft.com/office/drawing/2014/main" id="{7E65D849-ADA4-4418-9971-91DC29FC2AF7}"/>
                  </a:ext>
                </a:extLst>
              </p:cNvPr>
              <p:cNvSpPr/>
              <p:nvPr/>
            </p:nvSpPr>
            <p:spPr>
              <a:xfrm>
                <a:off x="2119949" y="5241401"/>
                <a:ext cx="1207894" cy="603672"/>
              </a:xfrm>
              <a:prstGeom prst="flowChartDecision">
                <a:avLst/>
              </a:prstGeom>
              <a:pattFill prst="pct30">
                <a:fgClr>
                  <a:schemeClr val="bg2">
                    <a:lumMod val="65000"/>
                  </a:schemeClr>
                </a:fgClr>
                <a:bgClr>
                  <a:schemeClr val="tx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75390" hangingPunct="1"/>
                <a:endParaRPr kumimoji="1" lang="ko-KR" altLang="en-US" sz="1920" kern="1200">
                  <a:solidFill>
                    <a:prstClr val="white"/>
                  </a:solidFill>
                  <a:latin typeface="Arial"/>
                </a:endParaRPr>
              </a:p>
            </p:txBody>
          </p:sp>
        </p:grpSp>
        <p:sp>
          <p:nvSpPr>
            <p:cNvPr id="118" name="직사각형 117">
              <a:extLst>
                <a:ext uri="{FF2B5EF4-FFF2-40B4-BE49-F238E27FC236}">
                  <a16:creationId xmlns:a16="http://schemas.microsoft.com/office/drawing/2014/main" id="{0BCF1DAA-891B-4DDF-8D3B-EEFDBA869823}"/>
                </a:ext>
              </a:extLst>
            </p:cNvPr>
            <p:cNvSpPr/>
            <p:nvPr/>
          </p:nvSpPr>
          <p:spPr>
            <a:xfrm>
              <a:off x="2627511" y="3809998"/>
              <a:ext cx="1269845" cy="278867"/>
            </a:xfrm>
            <a:prstGeom prst="rect">
              <a:avLst/>
            </a:prstGeom>
            <a:solidFill>
              <a:schemeClr val="bg1">
                <a:alpha val="9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75390" hangingPunct="1"/>
              <a:endParaRPr kumimoji="1" lang="ko-KR" altLang="en-US" sz="1920" kern="1200">
                <a:solidFill>
                  <a:prstClr val="white"/>
                </a:solidFill>
                <a:latin typeface="Arial"/>
              </a:endParaRPr>
            </a:p>
          </p:txBody>
        </p:sp>
        <p:grpSp>
          <p:nvGrpSpPr>
            <p:cNvPr id="119" name="그룹 118">
              <a:extLst>
                <a:ext uri="{FF2B5EF4-FFF2-40B4-BE49-F238E27FC236}">
                  <a16:creationId xmlns:a16="http://schemas.microsoft.com/office/drawing/2014/main" id="{52733E4E-7B77-423E-8814-015FADADF98F}"/>
                </a:ext>
              </a:extLst>
            </p:cNvPr>
            <p:cNvGrpSpPr/>
            <p:nvPr/>
          </p:nvGrpSpPr>
          <p:grpSpPr>
            <a:xfrm>
              <a:off x="1238601" y="5788064"/>
              <a:ext cx="819188" cy="327074"/>
              <a:chOff x="1849007" y="5078072"/>
              <a:chExt cx="1749778" cy="935397"/>
            </a:xfrm>
          </p:grpSpPr>
          <p:sp>
            <p:nvSpPr>
              <p:cNvPr id="127" name="순서도: 판단 126">
                <a:extLst>
                  <a:ext uri="{FF2B5EF4-FFF2-40B4-BE49-F238E27FC236}">
                    <a16:creationId xmlns:a16="http://schemas.microsoft.com/office/drawing/2014/main" id="{6916C9AB-C643-44D0-AA47-E4C5F09C8098}"/>
                  </a:ext>
                </a:extLst>
              </p:cNvPr>
              <p:cNvSpPr/>
              <p:nvPr/>
            </p:nvSpPr>
            <p:spPr>
              <a:xfrm>
                <a:off x="1849007" y="5078072"/>
                <a:ext cx="1749778" cy="935397"/>
              </a:xfrm>
              <a:prstGeom prst="flowChartDecisi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75390" hangingPunct="1"/>
                <a:endParaRPr kumimoji="1" lang="ko-KR" altLang="en-US" sz="1920" kern="1200">
                  <a:solidFill>
                    <a:prstClr val="white"/>
                  </a:solidFill>
                  <a:latin typeface="Arial"/>
                </a:endParaRPr>
              </a:p>
            </p:txBody>
          </p:sp>
          <p:sp>
            <p:nvSpPr>
              <p:cNvPr id="128" name="순서도: 판단 127">
                <a:extLst>
                  <a:ext uri="{FF2B5EF4-FFF2-40B4-BE49-F238E27FC236}">
                    <a16:creationId xmlns:a16="http://schemas.microsoft.com/office/drawing/2014/main" id="{742C5795-D378-4D17-AEE3-D0A1EFE71BA1}"/>
                  </a:ext>
                </a:extLst>
              </p:cNvPr>
              <p:cNvSpPr/>
              <p:nvPr/>
            </p:nvSpPr>
            <p:spPr>
              <a:xfrm>
                <a:off x="2119949" y="5241401"/>
                <a:ext cx="1207894" cy="603672"/>
              </a:xfrm>
              <a:prstGeom prst="flowChartDecision">
                <a:avLst/>
              </a:prstGeom>
              <a:pattFill prst="pct30">
                <a:fgClr>
                  <a:schemeClr val="bg2">
                    <a:lumMod val="65000"/>
                  </a:schemeClr>
                </a:fgClr>
                <a:bgClr>
                  <a:schemeClr val="tx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75390" hangingPunct="1"/>
                <a:endParaRPr kumimoji="1" lang="ko-KR" altLang="en-US" sz="1920" kern="1200">
                  <a:solidFill>
                    <a:prstClr val="white"/>
                  </a:solidFill>
                  <a:latin typeface="Arial"/>
                </a:endParaRPr>
              </a:p>
            </p:txBody>
          </p:sp>
        </p:grpSp>
        <p:sp>
          <p:nvSpPr>
            <p:cNvPr id="120" name="직사각형 119">
              <a:extLst>
                <a:ext uri="{FF2B5EF4-FFF2-40B4-BE49-F238E27FC236}">
                  <a16:creationId xmlns:a16="http://schemas.microsoft.com/office/drawing/2014/main" id="{704AAD32-EE1D-484F-ADD4-48653AC6FC3A}"/>
                </a:ext>
              </a:extLst>
            </p:cNvPr>
            <p:cNvSpPr/>
            <p:nvPr/>
          </p:nvSpPr>
          <p:spPr>
            <a:xfrm>
              <a:off x="2627511" y="3438395"/>
              <a:ext cx="1269845" cy="278867"/>
            </a:xfrm>
            <a:prstGeom prst="rect">
              <a:avLst/>
            </a:prstGeom>
            <a:solidFill>
              <a:schemeClr val="bg1">
                <a:alpha val="9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75390" hangingPunct="1"/>
              <a:endParaRPr kumimoji="1" lang="ko-KR" altLang="en-US" sz="1920" kern="1200">
                <a:solidFill>
                  <a:prstClr val="white"/>
                </a:solidFill>
                <a:latin typeface="Arial"/>
              </a:endParaRPr>
            </a:p>
          </p:txBody>
        </p:sp>
        <p:sp>
          <p:nvSpPr>
            <p:cNvPr id="121" name="직사각형 120">
              <a:extLst>
                <a:ext uri="{FF2B5EF4-FFF2-40B4-BE49-F238E27FC236}">
                  <a16:creationId xmlns:a16="http://schemas.microsoft.com/office/drawing/2014/main" id="{9A4820B1-3DC4-4840-851A-CD7429464F18}"/>
                </a:ext>
              </a:extLst>
            </p:cNvPr>
            <p:cNvSpPr/>
            <p:nvPr/>
          </p:nvSpPr>
          <p:spPr>
            <a:xfrm>
              <a:off x="2627511" y="4556191"/>
              <a:ext cx="1269845" cy="278867"/>
            </a:xfrm>
            <a:prstGeom prst="rect">
              <a:avLst/>
            </a:prstGeom>
            <a:solidFill>
              <a:schemeClr val="bg1">
                <a:alpha val="9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75390" hangingPunct="1"/>
              <a:endParaRPr kumimoji="1" lang="ko-KR" altLang="en-US" sz="1920" kern="1200">
                <a:solidFill>
                  <a:prstClr val="white"/>
                </a:solidFill>
                <a:latin typeface="Arial"/>
              </a:endParaRPr>
            </a:p>
          </p:txBody>
        </p:sp>
        <p:sp>
          <p:nvSpPr>
            <p:cNvPr id="122" name="직사각형 121">
              <a:extLst>
                <a:ext uri="{FF2B5EF4-FFF2-40B4-BE49-F238E27FC236}">
                  <a16:creationId xmlns:a16="http://schemas.microsoft.com/office/drawing/2014/main" id="{BB9A3B1C-863F-42EB-9303-66E1D6FF932B}"/>
                </a:ext>
              </a:extLst>
            </p:cNvPr>
            <p:cNvSpPr/>
            <p:nvPr/>
          </p:nvSpPr>
          <p:spPr>
            <a:xfrm>
              <a:off x="2627511" y="4184588"/>
              <a:ext cx="1269845" cy="278867"/>
            </a:xfrm>
            <a:prstGeom prst="rect">
              <a:avLst/>
            </a:prstGeom>
            <a:solidFill>
              <a:schemeClr val="bg1">
                <a:alpha val="9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75390" hangingPunct="1"/>
              <a:endParaRPr kumimoji="1" lang="ko-KR" altLang="en-US" sz="1920" kern="1200">
                <a:solidFill>
                  <a:prstClr val="white"/>
                </a:solidFill>
                <a:latin typeface="Arial"/>
              </a:endParaRPr>
            </a:p>
          </p:txBody>
        </p:sp>
        <p:sp>
          <p:nvSpPr>
            <p:cNvPr id="123" name="직사각형 122">
              <a:extLst>
                <a:ext uri="{FF2B5EF4-FFF2-40B4-BE49-F238E27FC236}">
                  <a16:creationId xmlns:a16="http://schemas.microsoft.com/office/drawing/2014/main" id="{C2B97D61-1D63-4D29-A069-BB1AED70828E}"/>
                </a:ext>
              </a:extLst>
            </p:cNvPr>
            <p:cNvSpPr/>
            <p:nvPr/>
          </p:nvSpPr>
          <p:spPr>
            <a:xfrm>
              <a:off x="2627511" y="5310453"/>
              <a:ext cx="1269845" cy="278867"/>
            </a:xfrm>
            <a:prstGeom prst="rect">
              <a:avLst/>
            </a:prstGeom>
            <a:solidFill>
              <a:schemeClr val="bg1">
                <a:alpha val="9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75390" hangingPunct="1"/>
              <a:endParaRPr kumimoji="1" lang="ko-KR" altLang="en-US" sz="1920" kern="1200">
                <a:solidFill>
                  <a:prstClr val="white"/>
                </a:solidFill>
                <a:latin typeface="Arial"/>
              </a:endParaRPr>
            </a:p>
          </p:txBody>
        </p:sp>
        <p:sp>
          <p:nvSpPr>
            <p:cNvPr id="124" name="직사각형 123">
              <a:extLst>
                <a:ext uri="{FF2B5EF4-FFF2-40B4-BE49-F238E27FC236}">
                  <a16:creationId xmlns:a16="http://schemas.microsoft.com/office/drawing/2014/main" id="{5EF2D7DE-AC78-48A4-A3B2-42BC065BFCB3}"/>
                </a:ext>
              </a:extLst>
            </p:cNvPr>
            <p:cNvSpPr/>
            <p:nvPr/>
          </p:nvSpPr>
          <p:spPr>
            <a:xfrm>
              <a:off x="2627511" y="4938850"/>
              <a:ext cx="1269845" cy="278867"/>
            </a:xfrm>
            <a:prstGeom prst="rect">
              <a:avLst/>
            </a:prstGeom>
            <a:solidFill>
              <a:schemeClr val="bg1">
                <a:alpha val="9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75390" hangingPunct="1"/>
              <a:endParaRPr kumimoji="1" lang="ko-KR" altLang="en-US" sz="1920" kern="1200">
                <a:solidFill>
                  <a:prstClr val="white"/>
                </a:solidFill>
                <a:latin typeface="Arial"/>
              </a:endParaRPr>
            </a:p>
          </p:txBody>
        </p:sp>
        <p:sp>
          <p:nvSpPr>
            <p:cNvPr id="125" name="직사각형 124">
              <a:extLst>
                <a:ext uri="{FF2B5EF4-FFF2-40B4-BE49-F238E27FC236}">
                  <a16:creationId xmlns:a16="http://schemas.microsoft.com/office/drawing/2014/main" id="{C1B5D289-FF80-416C-BB47-A5CB56ECCDBA}"/>
                </a:ext>
              </a:extLst>
            </p:cNvPr>
            <p:cNvSpPr/>
            <p:nvPr/>
          </p:nvSpPr>
          <p:spPr>
            <a:xfrm>
              <a:off x="2627511" y="6056646"/>
              <a:ext cx="1269845" cy="278867"/>
            </a:xfrm>
            <a:prstGeom prst="rect">
              <a:avLst/>
            </a:prstGeom>
            <a:solidFill>
              <a:schemeClr val="bg1">
                <a:alpha val="9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75390" hangingPunct="1"/>
              <a:endParaRPr kumimoji="1" lang="ko-KR" altLang="en-US" sz="1920" kern="1200">
                <a:solidFill>
                  <a:prstClr val="white"/>
                </a:solidFill>
                <a:latin typeface="Arial"/>
              </a:endParaRPr>
            </a:p>
          </p:txBody>
        </p:sp>
        <p:sp>
          <p:nvSpPr>
            <p:cNvPr id="126" name="직사각형 125">
              <a:extLst>
                <a:ext uri="{FF2B5EF4-FFF2-40B4-BE49-F238E27FC236}">
                  <a16:creationId xmlns:a16="http://schemas.microsoft.com/office/drawing/2014/main" id="{8E7D7898-E461-47E8-8369-2601D9A171D3}"/>
                </a:ext>
              </a:extLst>
            </p:cNvPr>
            <p:cNvSpPr/>
            <p:nvPr/>
          </p:nvSpPr>
          <p:spPr>
            <a:xfrm>
              <a:off x="2627511" y="5685043"/>
              <a:ext cx="1269845" cy="278867"/>
            </a:xfrm>
            <a:prstGeom prst="rect">
              <a:avLst/>
            </a:prstGeom>
            <a:solidFill>
              <a:schemeClr val="bg1">
                <a:alpha val="9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75390" hangingPunct="1"/>
              <a:endParaRPr kumimoji="1" lang="ko-KR" altLang="en-US" sz="1920" kern="1200">
                <a:solidFill>
                  <a:prstClr val="white"/>
                </a:solidFill>
                <a:latin typeface="Arial"/>
              </a:endParaRPr>
            </a:p>
          </p:txBody>
        </p:sp>
      </p:grpSp>
      <p:pic>
        <p:nvPicPr>
          <p:cNvPr id="15" name="그래픽 14" descr="트럭">
            <a:extLst>
              <a:ext uri="{FF2B5EF4-FFF2-40B4-BE49-F238E27FC236}">
                <a16:creationId xmlns:a16="http://schemas.microsoft.com/office/drawing/2014/main" id="{5CE56BB8-9AD5-4874-BB54-258B52FCC316}"/>
              </a:ext>
            </a:extLst>
          </p:cNvPr>
          <p:cNvPicPr>
            <a:picLocks noChangeAspect="1"/>
          </p:cNvPicPr>
          <p:nvPr/>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727573" y="6175561"/>
            <a:ext cx="1613056" cy="1613056"/>
          </a:xfrm>
          <a:prstGeom prst="rect">
            <a:avLst/>
          </a:prstGeom>
          <a:effectLst>
            <a:outerShdw blurRad="76200" dir="13500000" sx="104000" sy="104000" kx="1200000" algn="br" rotWithShape="0">
              <a:prstClr val="black">
                <a:alpha val="82000"/>
              </a:prstClr>
            </a:outerShdw>
          </a:effectLst>
        </p:spPr>
      </p:pic>
      <p:pic>
        <p:nvPicPr>
          <p:cNvPr id="176" name="그래픽 175" descr="걷기">
            <a:extLst>
              <a:ext uri="{FF2B5EF4-FFF2-40B4-BE49-F238E27FC236}">
                <a16:creationId xmlns:a16="http://schemas.microsoft.com/office/drawing/2014/main" id="{8AE74341-CDDE-439D-836D-91B13C8D91C6}"/>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3584591" y="7542491"/>
            <a:ext cx="717757" cy="717757"/>
          </a:xfrm>
          <a:prstGeom prst="rect">
            <a:avLst/>
          </a:prstGeom>
          <a:effectLst>
            <a:outerShdw blurRad="76200" dir="13500000" sx="104000" sy="104000" kx="1200000" algn="br" rotWithShape="0">
              <a:prstClr val="black">
                <a:alpha val="82000"/>
              </a:prstClr>
            </a:outerShdw>
          </a:effectLst>
        </p:spPr>
      </p:pic>
      <p:sp>
        <p:nvSpPr>
          <p:cNvPr id="207" name="폭발: 8pt 206">
            <a:extLst>
              <a:ext uri="{FF2B5EF4-FFF2-40B4-BE49-F238E27FC236}">
                <a16:creationId xmlns:a16="http://schemas.microsoft.com/office/drawing/2014/main" id="{9A8D3188-3681-4857-9896-C697732EDC29}"/>
              </a:ext>
            </a:extLst>
          </p:cNvPr>
          <p:cNvSpPr/>
          <p:nvPr/>
        </p:nvSpPr>
        <p:spPr>
          <a:xfrm>
            <a:off x="2698284" y="3475648"/>
            <a:ext cx="1019540" cy="975360"/>
          </a:xfrm>
          <a:prstGeom prst="irregularSeal1">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75390" hangingPunct="1"/>
            <a:endParaRPr kumimoji="1" lang="ko-KR" altLang="en-US" sz="1920" kern="1200">
              <a:solidFill>
                <a:prstClr val="white"/>
              </a:solidFill>
              <a:latin typeface="Arial"/>
            </a:endParaRPr>
          </a:p>
        </p:txBody>
      </p:sp>
      <p:sp>
        <p:nvSpPr>
          <p:cNvPr id="178" name="폭발: 8pt 177">
            <a:extLst>
              <a:ext uri="{FF2B5EF4-FFF2-40B4-BE49-F238E27FC236}">
                <a16:creationId xmlns:a16="http://schemas.microsoft.com/office/drawing/2014/main" id="{2DB5A6CF-7452-4687-9FE7-ADB821C3E478}"/>
              </a:ext>
            </a:extLst>
          </p:cNvPr>
          <p:cNvSpPr/>
          <p:nvPr/>
        </p:nvSpPr>
        <p:spPr>
          <a:xfrm>
            <a:off x="3435717" y="6413998"/>
            <a:ext cx="1019540" cy="975360"/>
          </a:xfrm>
          <a:prstGeom prst="irregularSeal1">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75390" hangingPunct="1"/>
            <a:endParaRPr kumimoji="1" lang="ko-KR" altLang="en-US" sz="1920" kern="1200">
              <a:solidFill>
                <a:prstClr val="white"/>
              </a:solidFill>
              <a:latin typeface="Arial"/>
            </a:endParaRPr>
          </a:p>
        </p:txBody>
      </p:sp>
      <p:sp>
        <p:nvSpPr>
          <p:cNvPr id="208" name="폭발: 8pt 207">
            <a:extLst>
              <a:ext uri="{FF2B5EF4-FFF2-40B4-BE49-F238E27FC236}">
                <a16:creationId xmlns:a16="http://schemas.microsoft.com/office/drawing/2014/main" id="{20132890-E454-4095-B8EF-7B0AC87CC754}"/>
              </a:ext>
            </a:extLst>
          </p:cNvPr>
          <p:cNvSpPr/>
          <p:nvPr/>
        </p:nvSpPr>
        <p:spPr>
          <a:xfrm>
            <a:off x="4813594" y="3008283"/>
            <a:ext cx="1019540" cy="975360"/>
          </a:xfrm>
          <a:prstGeom prst="irregularSeal1">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75390" hangingPunct="1"/>
            <a:endParaRPr kumimoji="1" lang="ko-KR" altLang="en-US" sz="1920" kern="1200">
              <a:solidFill>
                <a:prstClr val="white"/>
              </a:solidFill>
              <a:latin typeface="Arial"/>
            </a:endParaRPr>
          </a:p>
        </p:txBody>
      </p:sp>
      <p:pic>
        <p:nvPicPr>
          <p:cNvPr id="179" name="그래픽 178" descr="자동차">
            <a:extLst>
              <a:ext uri="{FF2B5EF4-FFF2-40B4-BE49-F238E27FC236}">
                <a16:creationId xmlns:a16="http://schemas.microsoft.com/office/drawing/2014/main" id="{772B5353-1C1C-4731-A7A7-FBF486487429}"/>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rot="20322751">
            <a:off x="10356063" y="6103907"/>
            <a:ext cx="1356501" cy="1292777"/>
          </a:xfrm>
          <a:prstGeom prst="rect">
            <a:avLst/>
          </a:prstGeom>
          <a:effectLst>
            <a:outerShdw blurRad="76200" dir="13500000" sx="104000" sy="104000" kx="1200000" algn="br" rotWithShape="0">
              <a:prstClr val="black">
                <a:alpha val="82000"/>
              </a:prstClr>
            </a:outerShdw>
          </a:effectLst>
        </p:spPr>
      </p:pic>
      <p:pic>
        <p:nvPicPr>
          <p:cNvPr id="209" name="그래픽 208" descr="택시">
            <a:extLst>
              <a:ext uri="{FF2B5EF4-FFF2-40B4-BE49-F238E27FC236}">
                <a16:creationId xmlns:a16="http://schemas.microsoft.com/office/drawing/2014/main" id="{6AAA1608-96C9-4E48-B725-90FFDB0F75E2}"/>
              </a:ext>
            </a:extLst>
          </p:cNvPr>
          <p:cNvPicPr>
            <a:picLocks noChangeAspect="1"/>
          </p:cNvPicPr>
          <p:nvPr/>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7426501" y="4128722"/>
            <a:ext cx="975360" cy="975360"/>
          </a:xfrm>
          <a:prstGeom prst="rect">
            <a:avLst/>
          </a:prstGeom>
          <a:effectLst>
            <a:outerShdw blurRad="76200" dist="12700" dir="8100000" sx="104000" sy="104000" kx="800400" algn="br" rotWithShape="0">
              <a:prstClr val="black">
                <a:alpha val="82000"/>
              </a:prstClr>
            </a:outerShdw>
          </a:effectLst>
        </p:spPr>
      </p:pic>
      <p:pic>
        <p:nvPicPr>
          <p:cNvPr id="210" name="그래픽 209" descr="남자">
            <a:extLst>
              <a:ext uri="{FF2B5EF4-FFF2-40B4-BE49-F238E27FC236}">
                <a16:creationId xmlns:a16="http://schemas.microsoft.com/office/drawing/2014/main" id="{5F6FB3F7-613F-47E0-9EC8-4DF4731725A4}"/>
              </a:ext>
            </a:extLst>
          </p:cNvPr>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7403261" y="2801421"/>
            <a:ext cx="617706" cy="705500"/>
          </a:xfrm>
          <a:prstGeom prst="rect">
            <a:avLst/>
          </a:prstGeom>
          <a:effectLst>
            <a:outerShdw blurRad="76200" dir="18900000" sy="23000" kx="-1200000" algn="bl" rotWithShape="0">
              <a:prstClr val="black">
                <a:alpha val="82000"/>
              </a:prstClr>
            </a:outerShdw>
          </a:effectLst>
        </p:spPr>
      </p:pic>
      <p:sp>
        <p:nvSpPr>
          <p:cNvPr id="211" name="폭발: 8pt 210">
            <a:extLst>
              <a:ext uri="{FF2B5EF4-FFF2-40B4-BE49-F238E27FC236}">
                <a16:creationId xmlns:a16="http://schemas.microsoft.com/office/drawing/2014/main" id="{2CEBB74D-FD56-4BB9-9D51-E8A2B84CEDDE}"/>
              </a:ext>
            </a:extLst>
          </p:cNvPr>
          <p:cNvSpPr/>
          <p:nvPr/>
        </p:nvSpPr>
        <p:spPr>
          <a:xfrm>
            <a:off x="7349328" y="2987968"/>
            <a:ext cx="1019540" cy="975360"/>
          </a:xfrm>
          <a:prstGeom prst="irregularSeal1">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75390" hangingPunct="1"/>
            <a:endParaRPr kumimoji="1" lang="ko-KR" altLang="en-US" sz="1920" kern="1200">
              <a:solidFill>
                <a:prstClr val="white"/>
              </a:solidFill>
              <a:latin typeface="Arial"/>
            </a:endParaRPr>
          </a:p>
        </p:txBody>
      </p:sp>
      <p:pic>
        <p:nvPicPr>
          <p:cNvPr id="212" name="그래픽 211" descr="남자">
            <a:extLst>
              <a:ext uri="{FF2B5EF4-FFF2-40B4-BE49-F238E27FC236}">
                <a16:creationId xmlns:a16="http://schemas.microsoft.com/office/drawing/2014/main" id="{B28D4B7C-249B-4236-8B0C-40267999080D}"/>
              </a:ext>
            </a:extLst>
          </p:cNvPr>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rot="20639413">
            <a:off x="4654268" y="4809808"/>
            <a:ext cx="723526" cy="826361"/>
          </a:xfrm>
          <a:prstGeom prst="rect">
            <a:avLst/>
          </a:prstGeom>
          <a:effectLst>
            <a:outerShdw blurRad="76200" dir="18900000" sy="23000" kx="-1200000" algn="bl" rotWithShape="0">
              <a:prstClr val="black">
                <a:alpha val="82000"/>
              </a:prstClr>
            </a:outerShdw>
          </a:effectLst>
        </p:spPr>
      </p:pic>
      <p:sp>
        <p:nvSpPr>
          <p:cNvPr id="1027" name="TextBox 1026">
            <a:extLst>
              <a:ext uri="{FF2B5EF4-FFF2-40B4-BE49-F238E27FC236}">
                <a16:creationId xmlns:a16="http://schemas.microsoft.com/office/drawing/2014/main" id="{EE53B6D6-8381-4355-A563-BAA4C083B2BA}"/>
              </a:ext>
            </a:extLst>
          </p:cNvPr>
          <p:cNvSpPr txBox="1"/>
          <p:nvPr/>
        </p:nvSpPr>
        <p:spPr>
          <a:xfrm rot="5400000">
            <a:off x="7789136" y="7395672"/>
            <a:ext cx="480131" cy="610126"/>
          </a:xfrm>
          <a:prstGeom prst="rect">
            <a:avLst/>
          </a:prstGeom>
          <a:noFill/>
        </p:spPr>
        <p:txBody>
          <a:bodyPr vert="eaVert" wrap="square" rtlCol="0">
            <a:spAutoFit/>
          </a:bodyPr>
          <a:lstStyle/>
          <a:p>
            <a:pPr algn="l" defTabSz="975390" hangingPunct="1"/>
            <a:r>
              <a:rPr kumimoji="1" lang="en-US" altLang="ko-KR" sz="1920" kern="1200">
                <a:solidFill>
                  <a:prstClr val="black"/>
                </a:solidFill>
                <a:latin typeface="Adobe 고딕 Std B" panose="020B0800000000000000" pitchFamily="34" charset="-127"/>
                <a:ea typeface="Adobe 고딕 Std B" panose="020B0800000000000000" pitchFamily="34" charset="-127"/>
                <a:cs typeface="+mn-cs"/>
              </a:rPr>
              <a:t>Zzz..</a:t>
            </a:r>
          </a:p>
        </p:txBody>
      </p:sp>
      <p:sp>
        <p:nvSpPr>
          <p:cNvPr id="216" name="폭발: 8pt 215">
            <a:extLst>
              <a:ext uri="{FF2B5EF4-FFF2-40B4-BE49-F238E27FC236}">
                <a16:creationId xmlns:a16="http://schemas.microsoft.com/office/drawing/2014/main" id="{293F5A7B-02AF-493A-B46F-6952E8ABD8AE}"/>
              </a:ext>
            </a:extLst>
          </p:cNvPr>
          <p:cNvSpPr/>
          <p:nvPr/>
        </p:nvSpPr>
        <p:spPr>
          <a:xfrm>
            <a:off x="5018310" y="5198805"/>
            <a:ext cx="853005" cy="684676"/>
          </a:xfrm>
          <a:prstGeom prst="irregularSeal1">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75390" hangingPunct="1"/>
            <a:endParaRPr kumimoji="1" lang="ko-KR" altLang="en-US" sz="1920" kern="1200">
              <a:solidFill>
                <a:prstClr val="white"/>
              </a:solidFill>
              <a:latin typeface="Arial"/>
            </a:endParaRPr>
          </a:p>
        </p:txBody>
      </p:sp>
      <p:sp>
        <p:nvSpPr>
          <p:cNvPr id="1028" name="TextBox 1027">
            <a:extLst>
              <a:ext uri="{FF2B5EF4-FFF2-40B4-BE49-F238E27FC236}">
                <a16:creationId xmlns:a16="http://schemas.microsoft.com/office/drawing/2014/main" id="{98EB2085-5660-432D-8648-7A931CA66468}"/>
              </a:ext>
            </a:extLst>
          </p:cNvPr>
          <p:cNvSpPr txBox="1"/>
          <p:nvPr/>
        </p:nvSpPr>
        <p:spPr>
          <a:xfrm>
            <a:off x="6389533" y="6372558"/>
            <a:ext cx="812800" cy="387798"/>
          </a:xfrm>
          <a:prstGeom prst="rect">
            <a:avLst/>
          </a:prstGeom>
          <a:noFill/>
        </p:spPr>
        <p:txBody>
          <a:bodyPr wrap="square" rtlCol="0">
            <a:spAutoFit/>
          </a:bodyPr>
          <a:lstStyle/>
          <a:p>
            <a:pPr algn="l" defTabSz="975390" hangingPunct="1"/>
            <a:r>
              <a:rPr kumimoji="1" lang="ko-KR" altLang="en-US" sz="1920" b="1" kern="1200">
                <a:solidFill>
                  <a:prstClr val="black"/>
                </a:solidFill>
                <a:latin typeface="나눔스퀘어라운드 Regular"/>
                <a:cs typeface="+mn-cs"/>
              </a:rPr>
              <a:t>♪♩♬</a:t>
            </a:r>
          </a:p>
        </p:txBody>
      </p:sp>
      <p:sp>
        <p:nvSpPr>
          <p:cNvPr id="217" name="폭발: 8pt 216">
            <a:extLst>
              <a:ext uri="{FF2B5EF4-FFF2-40B4-BE49-F238E27FC236}">
                <a16:creationId xmlns:a16="http://schemas.microsoft.com/office/drawing/2014/main" id="{738E2FF3-19B7-432A-BF3F-2DFCA2DF7759}"/>
              </a:ext>
            </a:extLst>
          </p:cNvPr>
          <p:cNvSpPr/>
          <p:nvPr/>
        </p:nvSpPr>
        <p:spPr>
          <a:xfrm>
            <a:off x="6694596" y="5873158"/>
            <a:ext cx="881172" cy="869431"/>
          </a:xfrm>
          <a:prstGeom prst="irregularSeal1">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75390" hangingPunct="1"/>
            <a:endParaRPr kumimoji="1" lang="ko-KR" altLang="en-US" sz="1920" kern="1200">
              <a:solidFill>
                <a:prstClr val="white"/>
              </a:solidFill>
              <a:latin typeface="Arial"/>
            </a:endParaRPr>
          </a:p>
        </p:txBody>
      </p:sp>
      <p:sp>
        <p:nvSpPr>
          <p:cNvPr id="218" name="폭발: 8pt 217">
            <a:extLst>
              <a:ext uri="{FF2B5EF4-FFF2-40B4-BE49-F238E27FC236}">
                <a16:creationId xmlns:a16="http://schemas.microsoft.com/office/drawing/2014/main" id="{06734797-1E00-4502-979D-8D5FCB6F7DCE}"/>
              </a:ext>
            </a:extLst>
          </p:cNvPr>
          <p:cNvSpPr/>
          <p:nvPr/>
        </p:nvSpPr>
        <p:spPr>
          <a:xfrm>
            <a:off x="6643664" y="7054052"/>
            <a:ext cx="838649" cy="805709"/>
          </a:xfrm>
          <a:prstGeom prst="irregularSeal1">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75390" hangingPunct="1"/>
            <a:endParaRPr kumimoji="1" lang="ko-KR" altLang="en-US" sz="1920" kern="1200">
              <a:solidFill>
                <a:prstClr val="white"/>
              </a:solidFill>
              <a:latin typeface="Arial"/>
            </a:endParaRPr>
          </a:p>
        </p:txBody>
      </p:sp>
      <p:sp>
        <p:nvSpPr>
          <p:cNvPr id="230" name="폭발: 8pt 229">
            <a:extLst>
              <a:ext uri="{FF2B5EF4-FFF2-40B4-BE49-F238E27FC236}">
                <a16:creationId xmlns:a16="http://schemas.microsoft.com/office/drawing/2014/main" id="{3FADB12D-E893-4847-A1E4-9D99B9955C4F}"/>
              </a:ext>
            </a:extLst>
          </p:cNvPr>
          <p:cNvSpPr/>
          <p:nvPr/>
        </p:nvSpPr>
        <p:spPr>
          <a:xfrm>
            <a:off x="9002645" y="3441255"/>
            <a:ext cx="904448" cy="845653"/>
          </a:xfrm>
          <a:prstGeom prst="irregularSeal1">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75390" hangingPunct="1"/>
            <a:endParaRPr kumimoji="1" lang="ko-KR" altLang="en-US" sz="1920" kern="1200">
              <a:solidFill>
                <a:prstClr val="white"/>
              </a:solidFill>
              <a:latin typeface="Arial"/>
            </a:endParaRPr>
          </a:p>
        </p:txBody>
      </p:sp>
      <p:sp>
        <p:nvSpPr>
          <p:cNvPr id="1041" name="TextBox 1040">
            <a:extLst>
              <a:ext uri="{FF2B5EF4-FFF2-40B4-BE49-F238E27FC236}">
                <a16:creationId xmlns:a16="http://schemas.microsoft.com/office/drawing/2014/main" id="{2ED2783A-0CE5-4110-B8F5-46EAC6734A59}"/>
              </a:ext>
            </a:extLst>
          </p:cNvPr>
          <p:cNvSpPr txBox="1"/>
          <p:nvPr/>
        </p:nvSpPr>
        <p:spPr>
          <a:xfrm>
            <a:off x="1560576" y="4574816"/>
            <a:ext cx="2893356" cy="523220"/>
          </a:xfrm>
          <a:prstGeom prst="rect">
            <a:avLst/>
          </a:prstGeom>
          <a:noFill/>
        </p:spPr>
        <p:txBody>
          <a:bodyPr wrap="square" rtlCol="0">
            <a:spAutoFit/>
          </a:bodyPr>
          <a:lstStyle/>
          <a:p>
            <a:pPr algn="l" defTabSz="975390" hangingPunct="1"/>
            <a:r>
              <a:rPr kumimoji="1" lang="ko-KR" altLang="en-US" sz="2133" b="1" kern="1200">
                <a:solidFill>
                  <a:prstClr val="black"/>
                </a:solidFill>
                <a:latin typeface="Arial"/>
                <a:cs typeface="+mn-cs"/>
              </a:rPr>
              <a:t>횡단 중</a:t>
            </a:r>
            <a:r>
              <a:rPr kumimoji="1" lang="en-US" altLang="ko-KR" sz="2347" b="1" kern="1200">
                <a:solidFill>
                  <a:prstClr val="black"/>
                </a:solidFill>
                <a:latin typeface="Arial"/>
                <a:cs typeface="+mn-cs"/>
              </a:rPr>
              <a:t>(</a:t>
            </a:r>
            <a:r>
              <a:rPr kumimoji="1" lang="ko-KR" altLang="en-US" sz="1707" b="1" kern="1200">
                <a:solidFill>
                  <a:prstClr val="black"/>
                </a:solidFill>
                <a:latin typeface="Arial"/>
                <a:cs typeface="+mn-cs"/>
              </a:rPr>
              <a:t>건널 의도 </a:t>
            </a:r>
            <a:r>
              <a:rPr kumimoji="1" lang="ko-KR" altLang="en-US" sz="2800" b="1" kern="1200">
                <a:solidFill>
                  <a:prstClr val="black"/>
                </a:solidFill>
                <a:latin typeface="Arial"/>
                <a:cs typeface="+mn-cs"/>
              </a:rPr>
              <a:t>○</a:t>
            </a:r>
            <a:r>
              <a:rPr kumimoji="1" lang="en-US" altLang="ko-KR" sz="2347" b="1" kern="1200">
                <a:solidFill>
                  <a:prstClr val="black"/>
                </a:solidFill>
                <a:latin typeface="Arial"/>
                <a:cs typeface="+mn-cs"/>
              </a:rPr>
              <a:t>)</a:t>
            </a:r>
            <a:endParaRPr kumimoji="1" lang="ko-KR" altLang="en-US" sz="2347" b="1" kern="1200">
              <a:solidFill>
                <a:prstClr val="black"/>
              </a:solidFill>
              <a:latin typeface="Arial"/>
              <a:cs typeface="+mn-cs"/>
            </a:endParaRPr>
          </a:p>
        </p:txBody>
      </p:sp>
      <p:sp>
        <p:nvSpPr>
          <p:cNvPr id="234" name="TextBox 233">
            <a:extLst>
              <a:ext uri="{FF2B5EF4-FFF2-40B4-BE49-F238E27FC236}">
                <a16:creationId xmlns:a16="http://schemas.microsoft.com/office/drawing/2014/main" id="{8128D9AE-2BAA-41D8-82A4-D523538F799E}"/>
              </a:ext>
            </a:extLst>
          </p:cNvPr>
          <p:cNvSpPr txBox="1"/>
          <p:nvPr/>
        </p:nvSpPr>
        <p:spPr>
          <a:xfrm>
            <a:off x="5329596" y="4619549"/>
            <a:ext cx="2257648" cy="461665"/>
          </a:xfrm>
          <a:prstGeom prst="rect">
            <a:avLst/>
          </a:prstGeom>
          <a:noFill/>
        </p:spPr>
        <p:txBody>
          <a:bodyPr wrap="square" rtlCol="0">
            <a:spAutoFit/>
          </a:bodyPr>
          <a:lstStyle/>
          <a:p>
            <a:pPr algn="l" defTabSz="975390" hangingPunct="1"/>
            <a:r>
              <a:rPr kumimoji="1" lang="ko-KR" altLang="en-US" sz="1920" b="1" kern="1200">
                <a:solidFill>
                  <a:prstClr val="black"/>
                </a:solidFill>
                <a:latin typeface="Arial"/>
                <a:cs typeface="+mn-cs"/>
              </a:rPr>
              <a:t>차도통행 중</a:t>
            </a:r>
            <a:r>
              <a:rPr kumimoji="1" lang="en-US" altLang="ko-KR" sz="2000" b="1" kern="1200">
                <a:solidFill>
                  <a:prstClr val="black"/>
                </a:solidFill>
                <a:latin typeface="Arial"/>
                <a:cs typeface="+mn-cs"/>
              </a:rPr>
              <a:t>(</a:t>
            </a:r>
            <a:r>
              <a:rPr kumimoji="1" lang="ko-KR" altLang="en-US" b="1" kern="1200">
                <a:solidFill>
                  <a:prstClr val="black"/>
                </a:solidFill>
                <a:latin typeface="Arial"/>
                <a:cs typeface="+mn-cs"/>
              </a:rPr>
              <a:t>의</a:t>
            </a:r>
            <a:r>
              <a:rPr kumimoji="1" lang="ko-KR" altLang="en-US" sz="1707" b="1" kern="1200">
                <a:solidFill>
                  <a:prstClr val="black"/>
                </a:solidFill>
                <a:latin typeface="Arial"/>
                <a:cs typeface="+mn-cs"/>
              </a:rPr>
              <a:t>도 </a:t>
            </a:r>
            <a:r>
              <a:rPr kumimoji="1" lang="en-US" altLang="ko-KR" sz="2400" kern="1200">
                <a:solidFill>
                  <a:prstClr val="black"/>
                </a:solidFill>
                <a:latin typeface="Arial"/>
                <a:cs typeface="+mn-cs"/>
              </a:rPr>
              <a:t>x</a:t>
            </a:r>
            <a:r>
              <a:rPr kumimoji="1" lang="en-US" altLang="ko-KR" sz="2133" b="1" kern="1200">
                <a:solidFill>
                  <a:prstClr val="black"/>
                </a:solidFill>
                <a:latin typeface="Arial"/>
                <a:cs typeface="+mn-cs"/>
              </a:rPr>
              <a:t>)</a:t>
            </a:r>
            <a:endParaRPr kumimoji="1" lang="ko-KR" altLang="en-US" sz="2560" b="1" kern="1200">
              <a:solidFill>
                <a:prstClr val="black"/>
              </a:solidFill>
              <a:latin typeface="Arial"/>
              <a:cs typeface="+mn-cs"/>
            </a:endParaRPr>
          </a:p>
        </p:txBody>
      </p:sp>
      <p:sp>
        <p:nvSpPr>
          <p:cNvPr id="235" name="TextBox 234">
            <a:extLst>
              <a:ext uri="{FF2B5EF4-FFF2-40B4-BE49-F238E27FC236}">
                <a16:creationId xmlns:a16="http://schemas.microsoft.com/office/drawing/2014/main" id="{67634910-95A6-489A-9C88-FEB101503F08}"/>
              </a:ext>
            </a:extLst>
          </p:cNvPr>
          <p:cNvSpPr txBox="1"/>
          <p:nvPr/>
        </p:nvSpPr>
        <p:spPr>
          <a:xfrm>
            <a:off x="9844744" y="4729554"/>
            <a:ext cx="2893356" cy="420564"/>
          </a:xfrm>
          <a:prstGeom prst="rect">
            <a:avLst/>
          </a:prstGeom>
          <a:noFill/>
        </p:spPr>
        <p:txBody>
          <a:bodyPr wrap="square" rtlCol="0">
            <a:spAutoFit/>
          </a:bodyPr>
          <a:lstStyle/>
          <a:p>
            <a:pPr algn="l" defTabSz="975390" hangingPunct="1"/>
            <a:r>
              <a:rPr kumimoji="1" lang="ko-KR" altLang="en-US" sz="2133" b="1" kern="1200">
                <a:solidFill>
                  <a:prstClr val="black"/>
                </a:solidFill>
                <a:latin typeface="Arial"/>
                <a:cs typeface="+mn-cs"/>
              </a:rPr>
              <a:t>사고발생 위치</a:t>
            </a:r>
            <a:endParaRPr kumimoji="1" lang="ko-KR" altLang="en-US" sz="2347" b="1" kern="1200">
              <a:solidFill>
                <a:prstClr val="black"/>
              </a:solidFill>
              <a:latin typeface="Arial"/>
              <a:cs typeface="+mn-cs"/>
            </a:endParaRPr>
          </a:p>
        </p:txBody>
      </p:sp>
      <p:pic>
        <p:nvPicPr>
          <p:cNvPr id="3" name="그림 2">
            <a:extLst>
              <a:ext uri="{FF2B5EF4-FFF2-40B4-BE49-F238E27FC236}">
                <a16:creationId xmlns:a16="http://schemas.microsoft.com/office/drawing/2014/main" id="{098BBAE4-FB1F-4ABA-9BFC-307476990CEC}"/>
              </a:ext>
            </a:extLst>
          </p:cNvPr>
          <p:cNvPicPr>
            <a:picLocks noChangeAspect="1"/>
          </p:cNvPicPr>
          <p:nvPr/>
        </p:nvPicPr>
        <p:blipFill rotWithShape="1">
          <a:blip r:embed="rId42">
            <a:extLst>
              <a:ext uri="{28A0092B-C50C-407E-A947-70E740481C1C}">
                <a14:useLocalDpi xmlns:a14="http://schemas.microsoft.com/office/drawing/2010/main" val="0"/>
              </a:ext>
            </a:extLst>
          </a:blip>
          <a:srcRect l="52300" t="95185"/>
          <a:stretch/>
        </p:blipFill>
        <p:spPr>
          <a:xfrm>
            <a:off x="7081259" y="8544707"/>
            <a:ext cx="5715000" cy="331154"/>
          </a:xfrm>
          <a:prstGeom prst="rect">
            <a:avLst/>
          </a:prstGeom>
        </p:spPr>
      </p:pic>
    </p:spTree>
    <p:extLst>
      <p:ext uri="{BB962C8B-B14F-4D97-AF65-F5344CB8AC3E}">
        <p14:creationId xmlns:p14="http://schemas.microsoft.com/office/powerpoint/2010/main" val="8296177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5" name="직사각형"/>
          <p:cNvSpPr/>
          <p:nvPr/>
        </p:nvSpPr>
        <p:spPr>
          <a:xfrm>
            <a:off x="-8468" y="-8467"/>
            <a:ext cx="13021737" cy="160273"/>
          </a:xfrm>
          <a:prstGeom prst="rect">
            <a:avLst/>
          </a:prstGeom>
          <a:solidFill>
            <a:srgbClr val="E77771"/>
          </a:solidFill>
          <a:ln w="12700">
            <a:miter lim="400000"/>
          </a:ln>
        </p:spPr>
        <p:txBody>
          <a:bodyPr lIns="50800" tIns="50800" rIns="50800" bIns="50800" anchor="ctr"/>
          <a:lstStyle/>
          <a:p>
            <a:pPr defTabSz="1130300">
              <a:defRPr sz="3200">
                <a:solidFill>
                  <a:srgbClr val="FFFFFF"/>
                </a:solidFill>
                <a:latin typeface="Avenir Next Regular"/>
                <a:ea typeface="Avenir Next Regular"/>
                <a:cs typeface="Avenir Next Regular"/>
                <a:sym typeface="Avenir Next Regular"/>
              </a:defRPr>
            </a:pPr>
            <a:endParaRPr/>
          </a:p>
        </p:txBody>
      </p:sp>
      <p:sp>
        <p:nvSpPr>
          <p:cNvPr id="486" name="직사각형"/>
          <p:cNvSpPr/>
          <p:nvPr/>
        </p:nvSpPr>
        <p:spPr>
          <a:xfrm>
            <a:off x="-8467" y="9601200"/>
            <a:ext cx="13021734" cy="160273"/>
          </a:xfrm>
          <a:prstGeom prst="rect">
            <a:avLst/>
          </a:prstGeom>
          <a:solidFill>
            <a:srgbClr val="E77771"/>
          </a:solidFill>
          <a:ln w="12700">
            <a:miter lim="400000"/>
          </a:ln>
        </p:spPr>
        <p:txBody>
          <a:bodyPr lIns="50800" tIns="50800" rIns="50800" bIns="50800" anchor="ctr"/>
          <a:lstStyle/>
          <a:p>
            <a:pPr defTabSz="1130300">
              <a:defRPr sz="3200">
                <a:solidFill>
                  <a:srgbClr val="FFFFFF"/>
                </a:solidFill>
                <a:latin typeface="Avenir Next Regular"/>
                <a:ea typeface="Avenir Next Regular"/>
                <a:cs typeface="Avenir Next Regular"/>
                <a:sym typeface="Avenir Next Regular"/>
              </a:defRPr>
            </a:pPr>
            <a:endParaRPr/>
          </a:p>
        </p:txBody>
      </p:sp>
      <p:sp>
        <p:nvSpPr>
          <p:cNvPr id="487" name="팀 구성 및 역할"/>
          <p:cNvSpPr txBox="1"/>
          <p:nvPr/>
        </p:nvSpPr>
        <p:spPr>
          <a:xfrm>
            <a:off x="2534361" y="330112"/>
            <a:ext cx="2960656" cy="4912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90000"/>
              </a:lnSpc>
              <a:defRPr sz="2400" spc="-48">
                <a:solidFill>
                  <a:srgbClr val="D5D5D5"/>
                </a:solidFill>
                <a:latin typeface="NanumSquareR"/>
                <a:ea typeface="NanumSquareR"/>
                <a:cs typeface="NanumSquareR"/>
                <a:sym typeface="NanumSquareR"/>
              </a:defRPr>
            </a:lvl1pPr>
          </a:lstStyle>
          <a:p>
            <a:r>
              <a:t>팀 구성 및 역할</a:t>
            </a:r>
          </a:p>
        </p:txBody>
      </p:sp>
      <p:sp>
        <p:nvSpPr>
          <p:cNvPr id="488" name="결론 및 향후 과제"/>
          <p:cNvSpPr txBox="1"/>
          <p:nvPr/>
        </p:nvSpPr>
        <p:spPr>
          <a:xfrm>
            <a:off x="8410226" y="330112"/>
            <a:ext cx="2960657" cy="4912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90000"/>
              </a:lnSpc>
              <a:defRPr sz="2400" spc="-48">
                <a:solidFill>
                  <a:srgbClr val="D5D5D5"/>
                </a:solidFill>
                <a:latin typeface="NanumSquareR"/>
                <a:ea typeface="NanumSquareR"/>
                <a:cs typeface="NanumSquareR"/>
                <a:sym typeface="NanumSquareR"/>
              </a:defRPr>
            </a:lvl1pPr>
          </a:lstStyle>
          <a:p>
            <a:r>
              <a:t>결론 및 향후 과제</a:t>
            </a:r>
          </a:p>
        </p:txBody>
      </p:sp>
      <p:sp>
        <p:nvSpPr>
          <p:cNvPr id="489" name="느낀점"/>
          <p:cNvSpPr txBox="1"/>
          <p:nvPr/>
        </p:nvSpPr>
        <p:spPr>
          <a:xfrm>
            <a:off x="11213487" y="340783"/>
            <a:ext cx="1927723" cy="469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90000"/>
              </a:lnSpc>
              <a:defRPr sz="2400" spc="-48">
                <a:solidFill>
                  <a:srgbClr val="D5D5D5"/>
                </a:solidFill>
                <a:latin typeface="NanumSquareR"/>
                <a:ea typeface="NanumSquareR"/>
                <a:cs typeface="NanumSquareR"/>
                <a:sym typeface="NanumSquareR"/>
              </a:defRPr>
            </a:lvl1pPr>
          </a:lstStyle>
          <a:p>
            <a:r>
              <a:t>느낀점</a:t>
            </a:r>
          </a:p>
        </p:txBody>
      </p:sp>
      <p:sp>
        <p:nvSpPr>
          <p:cNvPr id="490" name="수행 절차 및 방법"/>
          <p:cNvSpPr txBox="1"/>
          <p:nvPr/>
        </p:nvSpPr>
        <p:spPr>
          <a:xfrm>
            <a:off x="5438426" y="330112"/>
            <a:ext cx="2960657" cy="4912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90000"/>
              </a:lnSpc>
              <a:defRPr sz="2400" b="1" spc="-48">
                <a:solidFill>
                  <a:srgbClr val="000000"/>
                </a:solidFill>
                <a:latin typeface="NanumSquareB"/>
                <a:ea typeface="NanumSquareB"/>
                <a:cs typeface="NanumSquareB"/>
                <a:sym typeface="NanumSquareB"/>
              </a:defRPr>
            </a:lvl1pPr>
          </a:lstStyle>
          <a:p>
            <a:r>
              <a:t>수행 절차 및 방법</a:t>
            </a:r>
          </a:p>
        </p:txBody>
      </p:sp>
      <p:sp>
        <p:nvSpPr>
          <p:cNvPr id="491" name="프로젝트 배경"/>
          <p:cNvSpPr txBox="1"/>
          <p:nvPr/>
        </p:nvSpPr>
        <p:spPr>
          <a:xfrm>
            <a:off x="104426" y="330112"/>
            <a:ext cx="2494197" cy="4912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90000"/>
              </a:lnSpc>
              <a:defRPr sz="2400" spc="-48">
                <a:solidFill>
                  <a:srgbClr val="D5D5D5"/>
                </a:solidFill>
                <a:latin typeface="NanumSquareR"/>
                <a:ea typeface="NanumSquareR"/>
                <a:cs typeface="NanumSquareR"/>
                <a:sym typeface="NanumSquareR"/>
              </a:defRPr>
            </a:lvl1pPr>
          </a:lstStyle>
          <a:p>
            <a:r>
              <a:t>프로젝트 배경</a:t>
            </a:r>
          </a:p>
        </p:txBody>
      </p:sp>
      <p:pic>
        <p:nvPicPr>
          <p:cNvPr id="492" name="1-5-1_시각화_요일_노인교통사고_사망자수(결과).png" descr="1-5-1_시각화_요일_노인교통사고_사망자수(결과).png"/>
          <p:cNvPicPr>
            <a:picLocks noChangeAspect="1"/>
          </p:cNvPicPr>
          <p:nvPr/>
        </p:nvPicPr>
        <p:blipFill>
          <a:blip r:embed="rId3"/>
          <a:stretch>
            <a:fillRect/>
          </a:stretch>
        </p:blipFill>
        <p:spPr>
          <a:xfrm>
            <a:off x="4182533" y="1694330"/>
            <a:ext cx="4919963" cy="3935971"/>
          </a:xfrm>
          <a:prstGeom prst="rect">
            <a:avLst/>
          </a:prstGeom>
          <a:ln w="12700">
            <a:miter lim="400000"/>
          </a:ln>
        </p:spPr>
      </p:pic>
      <p:pic>
        <p:nvPicPr>
          <p:cNvPr id="493" name="1-5-2_시각화_월_노인교통사고_사망자수(결과).png" descr="1-5-2_시각화_월_노인교통사고_사망자수(결과).png"/>
          <p:cNvPicPr>
            <a:picLocks noChangeAspect="1"/>
          </p:cNvPicPr>
          <p:nvPr/>
        </p:nvPicPr>
        <p:blipFill>
          <a:blip r:embed="rId4"/>
          <a:stretch>
            <a:fillRect/>
          </a:stretch>
        </p:blipFill>
        <p:spPr>
          <a:xfrm>
            <a:off x="-8467" y="5483468"/>
            <a:ext cx="6786940" cy="3619702"/>
          </a:xfrm>
          <a:prstGeom prst="rect">
            <a:avLst/>
          </a:prstGeom>
          <a:ln w="12700">
            <a:miter lim="400000"/>
          </a:ln>
        </p:spPr>
      </p:pic>
      <p:pic>
        <p:nvPicPr>
          <p:cNvPr id="494" name="1-5-3_시각화_시간_노인교통사고_사망자수(결과).png" descr="1-5-3_시각화_시간_노인교통사고_사망자수(결과).png"/>
          <p:cNvPicPr>
            <a:picLocks noChangeAspect="1"/>
          </p:cNvPicPr>
          <p:nvPr/>
        </p:nvPicPr>
        <p:blipFill>
          <a:blip r:embed="rId5"/>
          <a:stretch>
            <a:fillRect/>
          </a:stretch>
        </p:blipFill>
        <p:spPr>
          <a:xfrm>
            <a:off x="5488028" y="5451421"/>
            <a:ext cx="7367594" cy="3683797"/>
          </a:xfrm>
          <a:prstGeom prst="rect">
            <a:avLst/>
          </a:prstGeom>
          <a:ln w="12700">
            <a:miter lim="400000"/>
          </a:ln>
        </p:spPr>
      </p:pic>
      <p:sp>
        <p:nvSpPr>
          <p:cNvPr id="495" name="03-3 데이터 전처리 및 탐색"/>
          <p:cNvSpPr txBox="1"/>
          <p:nvPr/>
        </p:nvSpPr>
        <p:spPr>
          <a:xfrm>
            <a:off x="6086688" y="890948"/>
            <a:ext cx="1664133" cy="35712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b="1" spc="-16">
                <a:solidFill>
                  <a:srgbClr val="000000"/>
                </a:solidFill>
                <a:latin typeface="NanumSquareB"/>
                <a:ea typeface="NanumSquareB"/>
                <a:cs typeface="NanumSquareB"/>
                <a:sym typeface="NanumSquareB"/>
              </a:defRPr>
            </a:lvl1pPr>
          </a:lstStyle>
          <a:p>
            <a:r>
              <a:t>03-4 데이터 시각화</a:t>
            </a:r>
          </a:p>
        </p:txBody>
      </p:sp>
      <p:sp>
        <p:nvSpPr>
          <p:cNvPr id="13" name="직사각형">
            <a:extLst>
              <a:ext uri="{FF2B5EF4-FFF2-40B4-BE49-F238E27FC236}">
                <a16:creationId xmlns:a16="http://schemas.microsoft.com/office/drawing/2014/main" id="{5278FA51-8A93-4FEE-B8AC-509C10DECC47}"/>
              </a:ext>
            </a:extLst>
          </p:cNvPr>
          <p:cNvSpPr/>
          <p:nvPr/>
        </p:nvSpPr>
        <p:spPr>
          <a:xfrm>
            <a:off x="4786591" y="5927674"/>
            <a:ext cx="356909" cy="222805"/>
          </a:xfrm>
          <a:prstGeom prst="rect">
            <a:avLst/>
          </a:prstGeom>
          <a:ln w="25400">
            <a:solidFill>
              <a:srgbClr val="72A4F6"/>
            </a:solidFill>
            <a:miter lim="400000"/>
          </a:ln>
        </p:spPr>
        <p:txBody>
          <a:bodyPr lIns="50800" tIns="50800" rIns="50800" bIns="50800" anchor="ctr"/>
          <a:lstStyle/>
          <a:p>
            <a:pPr defTabSz="584200">
              <a:defRPr sz="2200">
                <a:solidFill>
                  <a:srgbClr val="FFFFFF"/>
                </a:solidFill>
                <a:latin typeface="Helvetica Neue Medium"/>
                <a:ea typeface="Helvetica Neue Medium"/>
                <a:cs typeface="Helvetica Neue Medium"/>
                <a:sym typeface="Helvetica Neue Medium"/>
              </a:defRPr>
            </a:pPr>
            <a:endParaRPr/>
          </a:p>
        </p:txBody>
      </p:sp>
      <p:sp>
        <p:nvSpPr>
          <p:cNvPr id="14" name="직사각형">
            <a:extLst>
              <a:ext uri="{FF2B5EF4-FFF2-40B4-BE49-F238E27FC236}">
                <a16:creationId xmlns:a16="http://schemas.microsoft.com/office/drawing/2014/main" id="{A92BB275-D97C-46E1-BFA6-8C1AAD11784E}"/>
              </a:ext>
            </a:extLst>
          </p:cNvPr>
          <p:cNvSpPr/>
          <p:nvPr/>
        </p:nvSpPr>
        <p:spPr>
          <a:xfrm>
            <a:off x="1820239" y="7804769"/>
            <a:ext cx="224756" cy="190936"/>
          </a:xfrm>
          <a:prstGeom prst="rect">
            <a:avLst/>
          </a:prstGeom>
          <a:ln w="25400">
            <a:solidFill>
              <a:srgbClr val="72A4F6"/>
            </a:solidFill>
            <a:miter lim="400000"/>
          </a:ln>
        </p:spPr>
        <p:txBody>
          <a:bodyPr lIns="50800" tIns="50800" rIns="50800" bIns="50800" anchor="ctr"/>
          <a:lstStyle/>
          <a:p>
            <a:pPr defTabSz="584200">
              <a:defRPr sz="2200">
                <a:solidFill>
                  <a:srgbClr val="FFFFFF"/>
                </a:solidFill>
                <a:latin typeface="Helvetica Neue Medium"/>
                <a:ea typeface="Helvetica Neue Medium"/>
                <a:cs typeface="Helvetica Neue Medium"/>
                <a:sym typeface="Helvetica Neue Medium"/>
              </a:defRPr>
            </a:pPr>
            <a:endParaRPr/>
          </a:p>
        </p:txBody>
      </p:sp>
      <p:sp>
        <p:nvSpPr>
          <p:cNvPr id="15" name="직사각형">
            <a:extLst>
              <a:ext uri="{FF2B5EF4-FFF2-40B4-BE49-F238E27FC236}">
                <a16:creationId xmlns:a16="http://schemas.microsoft.com/office/drawing/2014/main" id="{E9847B29-C53A-4B2A-AE80-6143816C5897}"/>
              </a:ext>
            </a:extLst>
          </p:cNvPr>
          <p:cNvSpPr/>
          <p:nvPr/>
        </p:nvSpPr>
        <p:spPr>
          <a:xfrm>
            <a:off x="5419376" y="5030975"/>
            <a:ext cx="468198" cy="290980"/>
          </a:xfrm>
          <a:prstGeom prst="rect">
            <a:avLst/>
          </a:prstGeom>
          <a:ln w="25400">
            <a:solidFill>
              <a:srgbClr val="72A4F6"/>
            </a:solidFill>
            <a:miter lim="400000"/>
          </a:ln>
        </p:spPr>
        <p:txBody>
          <a:bodyPr lIns="50800" tIns="50800" rIns="50800" bIns="50800" anchor="ctr"/>
          <a:lstStyle/>
          <a:p>
            <a:pPr defTabSz="584200">
              <a:defRPr sz="2200">
                <a:solidFill>
                  <a:srgbClr val="FFFFFF"/>
                </a:solidFill>
                <a:latin typeface="Helvetica Neue Medium"/>
                <a:ea typeface="Helvetica Neue Medium"/>
                <a:cs typeface="Helvetica Neue Medium"/>
                <a:sym typeface="Helvetica Neue Medium"/>
              </a:defRPr>
            </a:pPr>
            <a:endParaRPr/>
          </a:p>
        </p:txBody>
      </p:sp>
      <p:sp>
        <p:nvSpPr>
          <p:cNvPr id="16" name="직사각형">
            <a:extLst>
              <a:ext uri="{FF2B5EF4-FFF2-40B4-BE49-F238E27FC236}">
                <a16:creationId xmlns:a16="http://schemas.microsoft.com/office/drawing/2014/main" id="{871E1C85-1197-496D-BA14-9AE876A13B14}"/>
              </a:ext>
            </a:extLst>
          </p:cNvPr>
          <p:cNvSpPr/>
          <p:nvPr/>
        </p:nvSpPr>
        <p:spPr>
          <a:xfrm>
            <a:off x="1352041" y="3494146"/>
            <a:ext cx="468198" cy="290980"/>
          </a:xfrm>
          <a:prstGeom prst="rect">
            <a:avLst/>
          </a:prstGeom>
          <a:ln w="25400">
            <a:solidFill>
              <a:srgbClr val="72A4F6"/>
            </a:solidFill>
            <a:miter lim="400000"/>
          </a:ln>
        </p:spPr>
        <p:txBody>
          <a:bodyPr lIns="50800" tIns="50800" rIns="50800" bIns="50800" anchor="ctr"/>
          <a:lstStyle/>
          <a:p>
            <a:pPr defTabSz="584200">
              <a:defRPr sz="2200">
                <a:solidFill>
                  <a:srgbClr val="FFFFFF"/>
                </a:solidFill>
                <a:latin typeface="Helvetica Neue Medium"/>
                <a:ea typeface="Helvetica Neue Medium"/>
                <a:cs typeface="Helvetica Neue Medium"/>
                <a:sym typeface="Helvetica Neue Medium"/>
              </a:defRPr>
            </a:pPr>
            <a:endParaRPr/>
          </a:p>
        </p:txBody>
      </p:sp>
      <p:sp>
        <p:nvSpPr>
          <p:cNvPr id="19" name="직사각형">
            <a:extLst>
              <a:ext uri="{FF2B5EF4-FFF2-40B4-BE49-F238E27FC236}">
                <a16:creationId xmlns:a16="http://schemas.microsoft.com/office/drawing/2014/main" id="{A905ABB6-6654-406C-A8E0-5747915F801D}"/>
              </a:ext>
            </a:extLst>
          </p:cNvPr>
          <p:cNvSpPr/>
          <p:nvPr/>
        </p:nvSpPr>
        <p:spPr>
          <a:xfrm>
            <a:off x="10702981" y="5927674"/>
            <a:ext cx="346019" cy="290980"/>
          </a:xfrm>
          <a:prstGeom prst="rect">
            <a:avLst/>
          </a:prstGeom>
          <a:ln w="25400">
            <a:solidFill>
              <a:srgbClr val="72A4F6"/>
            </a:solidFill>
            <a:miter lim="400000"/>
          </a:ln>
        </p:spPr>
        <p:txBody>
          <a:bodyPr lIns="50800" tIns="50800" rIns="50800" bIns="50800" anchor="ctr"/>
          <a:lstStyle/>
          <a:p>
            <a:pPr defTabSz="584200">
              <a:defRPr sz="2200">
                <a:solidFill>
                  <a:srgbClr val="FFFFFF"/>
                </a:solidFill>
                <a:latin typeface="Helvetica Neue Medium"/>
                <a:ea typeface="Helvetica Neue Medium"/>
                <a:cs typeface="Helvetica Neue Medium"/>
                <a:sym typeface="Helvetica Neue Medium"/>
              </a:defRPr>
            </a:pPr>
            <a:endParaRPr/>
          </a:p>
        </p:txBody>
      </p:sp>
      <p:sp>
        <p:nvSpPr>
          <p:cNvPr id="20" name="직사각형">
            <a:extLst>
              <a:ext uri="{FF2B5EF4-FFF2-40B4-BE49-F238E27FC236}">
                <a16:creationId xmlns:a16="http://schemas.microsoft.com/office/drawing/2014/main" id="{8ADCCE81-18D3-4549-8283-F1149A06F347}"/>
              </a:ext>
            </a:extLst>
          </p:cNvPr>
          <p:cNvSpPr/>
          <p:nvPr/>
        </p:nvSpPr>
        <p:spPr>
          <a:xfrm>
            <a:off x="7953022" y="8174225"/>
            <a:ext cx="204742" cy="187455"/>
          </a:xfrm>
          <a:prstGeom prst="rect">
            <a:avLst/>
          </a:prstGeom>
          <a:ln w="25400">
            <a:solidFill>
              <a:srgbClr val="72A4F6"/>
            </a:solidFill>
            <a:miter lim="400000"/>
          </a:ln>
        </p:spPr>
        <p:txBody>
          <a:bodyPr lIns="50800" tIns="50800" rIns="50800" bIns="50800" anchor="ctr"/>
          <a:lstStyle/>
          <a:p>
            <a:pPr defTabSz="584200">
              <a:defRPr sz="2200">
                <a:solidFill>
                  <a:srgbClr val="FFFFFF"/>
                </a:solidFill>
                <a:latin typeface="Helvetica Neue Medium"/>
                <a:ea typeface="Helvetica Neue Medium"/>
                <a:cs typeface="Helvetica Neue Medium"/>
                <a:sym typeface="Helvetica Neue Medium"/>
              </a:defRPr>
            </a:pPr>
            <a:endParaRPr/>
          </a:p>
        </p:txBody>
      </p:sp>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 name="직사각형"/>
          <p:cNvSpPr/>
          <p:nvPr/>
        </p:nvSpPr>
        <p:spPr>
          <a:xfrm>
            <a:off x="-8468" y="-8467"/>
            <a:ext cx="13021737" cy="160273"/>
          </a:xfrm>
          <a:prstGeom prst="rect">
            <a:avLst/>
          </a:prstGeom>
          <a:solidFill>
            <a:srgbClr val="E77771"/>
          </a:solidFill>
          <a:ln w="12700">
            <a:miter lim="400000"/>
          </a:ln>
        </p:spPr>
        <p:txBody>
          <a:bodyPr lIns="50800" tIns="50800" rIns="50800" bIns="50800" anchor="ctr"/>
          <a:lstStyle/>
          <a:p>
            <a:pPr defTabSz="1130300">
              <a:defRPr sz="3200">
                <a:solidFill>
                  <a:srgbClr val="FFFFFF"/>
                </a:solidFill>
                <a:latin typeface="Avenir Next Regular"/>
                <a:ea typeface="Avenir Next Regular"/>
                <a:cs typeface="Avenir Next Regular"/>
                <a:sym typeface="Avenir Next Regular"/>
              </a:defRPr>
            </a:pPr>
            <a:endParaRPr/>
          </a:p>
        </p:txBody>
      </p:sp>
      <p:sp>
        <p:nvSpPr>
          <p:cNvPr id="500" name="직사각형"/>
          <p:cNvSpPr/>
          <p:nvPr/>
        </p:nvSpPr>
        <p:spPr>
          <a:xfrm>
            <a:off x="-8467" y="9601200"/>
            <a:ext cx="13021734" cy="160273"/>
          </a:xfrm>
          <a:prstGeom prst="rect">
            <a:avLst/>
          </a:prstGeom>
          <a:solidFill>
            <a:srgbClr val="E77771"/>
          </a:solidFill>
          <a:ln w="12700">
            <a:miter lim="400000"/>
          </a:ln>
        </p:spPr>
        <p:txBody>
          <a:bodyPr lIns="50800" tIns="50800" rIns="50800" bIns="50800" anchor="ctr"/>
          <a:lstStyle/>
          <a:p>
            <a:pPr defTabSz="1130300">
              <a:defRPr sz="3200">
                <a:solidFill>
                  <a:srgbClr val="FFFFFF"/>
                </a:solidFill>
                <a:latin typeface="Avenir Next Regular"/>
                <a:ea typeface="Avenir Next Regular"/>
                <a:cs typeface="Avenir Next Regular"/>
                <a:sym typeface="Avenir Next Regular"/>
              </a:defRPr>
            </a:pPr>
            <a:endParaRPr/>
          </a:p>
        </p:txBody>
      </p:sp>
      <p:sp>
        <p:nvSpPr>
          <p:cNvPr id="501" name="팀 구성 및 역할"/>
          <p:cNvSpPr txBox="1"/>
          <p:nvPr/>
        </p:nvSpPr>
        <p:spPr>
          <a:xfrm>
            <a:off x="2534361" y="330112"/>
            <a:ext cx="2960656" cy="4912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90000"/>
              </a:lnSpc>
              <a:defRPr sz="2400" spc="-48">
                <a:solidFill>
                  <a:srgbClr val="D5D5D5"/>
                </a:solidFill>
                <a:latin typeface="NanumSquareR"/>
                <a:ea typeface="NanumSquareR"/>
                <a:cs typeface="NanumSquareR"/>
                <a:sym typeface="NanumSquareR"/>
              </a:defRPr>
            </a:lvl1pPr>
          </a:lstStyle>
          <a:p>
            <a:r>
              <a:t>팀 구성 및 역할</a:t>
            </a:r>
          </a:p>
        </p:txBody>
      </p:sp>
      <p:sp>
        <p:nvSpPr>
          <p:cNvPr id="502" name="결론 및 향후 과제"/>
          <p:cNvSpPr txBox="1"/>
          <p:nvPr/>
        </p:nvSpPr>
        <p:spPr>
          <a:xfrm>
            <a:off x="8410226" y="330112"/>
            <a:ext cx="2960657" cy="4912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90000"/>
              </a:lnSpc>
              <a:defRPr sz="2400" spc="-48">
                <a:solidFill>
                  <a:srgbClr val="D5D5D5"/>
                </a:solidFill>
                <a:latin typeface="NanumSquareR"/>
                <a:ea typeface="NanumSquareR"/>
                <a:cs typeface="NanumSquareR"/>
                <a:sym typeface="NanumSquareR"/>
              </a:defRPr>
            </a:lvl1pPr>
          </a:lstStyle>
          <a:p>
            <a:r>
              <a:t>결론 및 향후 과제</a:t>
            </a:r>
          </a:p>
        </p:txBody>
      </p:sp>
      <p:sp>
        <p:nvSpPr>
          <p:cNvPr id="503" name="느낀점"/>
          <p:cNvSpPr txBox="1"/>
          <p:nvPr/>
        </p:nvSpPr>
        <p:spPr>
          <a:xfrm>
            <a:off x="11213487" y="340783"/>
            <a:ext cx="1927723" cy="469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90000"/>
              </a:lnSpc>
              <a:defRPr sz="2400" spc="-48">
                <a:solidFill>
                  <a:srgbClr val="D5D5D5"/>
                </a:solidFill>
                <a:latin typeface="NanumSquareR"/>
                <a:ea typeface="NanumSquareR"/>
                <a:cs typeface="NanumSquareR"/>
                <a:sym typeface="NanumSquareR"/>
              </a:defRPr>
            </a:lvl1pPr>
          </a:lstStyle>
          <a:p>
            <a:r>
              <a:t>느낀점</a:t>
            </a:r>
          </a:p>
        </p:txBody>
      </p:sp>
      <p:sp>
        <p:nvSpPr>
          <p:cNvPr id="504" name="수행 절차 및 방법"/>
          <p:cNvSpPr txBox="1"/>
          <p:nvPr/>
        </p:nvSpPr>
        <p:spPr>
          <a:xfrm>
            <a:off x="5438426" y="330112"/>
            <a:ext cx="2960657" cy="4912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90000"/>
              </a:lnSpc>
              <a:defRPr sz="2400" b="1" spc="-48">
                <a:solidFill>
                  <a:srgbClr val="000000"/>
                </a:solidFill>
                <a:latin typeface="NanumSquareB"/>
                <a:ea typeface="NanumSquareB"/>
                <a:cs typeface="NanumSquareB"/>
                <a:sym typeface="NanumSquareB"/>
              </a:defRPr>
            </a:lvl1pPr>
          </a:lstStyle>
          <a:p>
            <a:r>
              <a:t>수행 절차 및 방법</a:t>
            </a:r>
          </a:p>
        </p:txBody>
      </p:sp>
      <p:sp>
        <p:nvSpPr>
          <p:cNvPr id="505" name="프로젝트 배경"/>
          <p:cNvSpPr txBox="1"/>
          <p:nvPr/>
        </p:nvSpPr>
        <p:spPr>
          <a:xfrm>
            <a:off x="104426" y="330112"/>
            <a:ext cx="2494197" cy="4912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90000"/>
              </a:lnSpc>
              <a:defRPr sz="2400" spc="-48">
                <a:solidFill>
                  <a:srgbClr val="D5D5D5"/>
                </a:solidFill>
                <a:latin typeface="NanumSquareR"/>
                <a:ea typeface="NanumSquareR"/>
                <a:cs typeface="NanumSquareR"/>
                <a:sym typeface="NanumSquareR"/>
              </a:defRPr>
            </a:lvl1pPr>
          </a:lstStyle>
          <a:p>
            <a:r>
              <a:t>프로젝트 배경</a:t>
            </a:r>
          </a:p>
        </p:txBody>
      </p:sp>
      <p:pic>
        <p:nvPicPr>
          <p:cNvPr id="506" name="1-4-1_시각화_응급실_현황_제주_충남_전남(결과).png" descr="1-4-1_시각화_응급실_현황_제주_충남_전남(결과).png"/>
          <p:cNvPicPr>
            <a:picLocks noChangeAspect="1"/>
          </p:cNvPicPr>
          <p:nvPr/>
        </p:nvPicPr>
        <p:blipFill>
          <a:blip r:embed="rId3"/>
          <a:stretch>
            <a:fillRect/>
          </a:stretch>
        </p:blipFill>
        <p:spPr>
          <a:xfrm>
            <a:off x="3054779" y="1838585"/>
            <a:ext cx="6895242" cy="6895242"/>
          </a:xfrm>
          <a:prstGeom prst="rect">
            <a:avLst/>
          </a:prstGeom>
          <a:ln w="12700">
            <a:miter lim="400000"/>
          </a:ln>
        </p:spPr>
      </p:pic>
      <p:sp>
        <p:nvSpPr>
          <p:cNvPr id="507" name="03-3 데이터 전처리 및 탐색"/>
          <p:cNvSpPr txBox="1"/>
          <p:nvPr/>
        </p:nvSpPr>
        <p:spPr>
          <a:xfrm>
            <a:off x="6086688" y="890948"/>
            <a:ext cx="1664133" cy="35712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b="1" spc="-16">
                <a:solidFill>
                  <a:srgbClr val="000000"/>
                </a:solidFill>
                <a:latin typeface="NanumSquareB"/>
                <a:ea typeface="NanumSquareB"/>
                <a:cs typeface="NanumSquareB"/>
                <a:sym typeface="NanumSquareB"/>
              </a:defRPr>
            </a:lvl1pPr>
          </a:lstStyle>
          <a:p>
            <a:r>
              <a:t>03-4 데이터 시각화</a:t>
            </a:r>
          </a:p>
        </p:txBody>
      </p:sp>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1" name="직사각형"/>
          <p:cNvSpPr/>
          <p:nvPr/>
        </p:nvSpPr>
        <p:spPr>
          <a:xfrm>
            <a:off x="-8468" y="-8467"/>
            <a:ext cx="13021737" cy="160273"/>
          </a:xfrm>
          <a:prstGeom prst="rect">
            <a:avLst/>
          </a:prstGeom>
          <a:solidFill>
            <a:srgbClr val="E77771"/>
          </a:solidFill>
          <a:ln w="12700">
            <a:miter lim="400000"/>
          </a:ln>
        </p:spPr>
        <p:txBody>
          <a:bodyPr lIns="50800" tIns="50800" rIns="50800" bIns="50800" anchor="ctr"/>
          <a:lstStyle/>
          <a:p>
            <a:pPr defTabSz="1130300">
              <a:defRPr sz="3200">
                <a:solidFill>
                  <a:srgbClr val="FFFFFF"/>
                </a:solidFill>
                <a:latin typeface="Avenir Next Regular"/>
                <a:ea typeface="Avenir Next Regular"/>
                <a:cs typeface="Avenir Next Regular"/>
                <a:sym typeface="Avenir Next Regular"/>
              </a:defRPr>
            </a:pPr>
            <a:endParaRPr/>
          </a:p>
        </p:txBody>
      </p:sp>
      <p:sp>
        <p:nvSpPr>
          <p:cNvPr id="512" name="직사각형"/>
          <p:cNvSpPr/>
          <p:nvPr/>
        </p:nvSpPr>
        <p:spPr>
          <a:xfrm>
            <a:off x="-8467" y="9601200"/>
            <a:ext cx="13021734" cy="160273"/>
          </a:xfrm>
          <a:prstGeom prst="rect">
            <a:avLst/>
          </a:prstGeom>
          <a:solidFill>
            <a:srgbClr val="E77771"/>
          </a:solidFill>
          <a:ln w="12700">
            <a:miter lim="400000"/>
          </a:ln>
        </p:spPr>
        <p:txBody>
          <a:bodyPr lIns="50800" tIns="50800" rIns="50800" bIns="50800" anchor="ctr"/>
          <a:lstStyle/>
          <a:p>
            <a:pPr defTabSz="1130300">
              <a:defRPr sz="3200">
                <a:solidFill>
                  <a:srgbClr val="FFFFFF"/>
                </a:solidFill>
                <a:latin typeface="Avenir Next Regular"/>
                <a:ea typeface="Avenir Next Regular"/>
                <a:cs typeface="Avenir Next Regular"/>
                <a:sym typeface="Avenir Next Regular"/>
              </a:defRPr>
            </a:pPr>
            <a:endParaRPr/>
          </a:p>
        </p:txBody>
      </p:sp>
      <p:sp>
        <p:nvSpPr>
          <p:cNvPr id="513" name="팀 구성 및 역할"/>
          <p:cNvSpPr txBox="1"/>
          <p:nvPr/>
        </p:nvSpPr>
        <p:spPr>
          <a:xfrm>
            <a:off x="2534361" y="330112"/>
            <a:ext cx="2960656" cy="4912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90000"/>
              </a:lnSpc>
              <a:defRPr sz="2400" spc="-48">
                <a:solidFill>
                  <a:srgbClr val="D5D5D5"/>
                </a:solidFill>
                <a:latin typeface="NanumSquareR"/>
                <a:ea typeface="NanumSquareR"/>
                <a:cs typeface="NanumSquareR"/>
                <a:sym typeface="NanumSquareR"/>
              </a:defRPr>
            </a:lvl1pPr>
          </a:lstStyle>
          <a:p>
            <a:r>
              <a:t>팀 구성 및 역할</a:t>
            </a:r>
          </a:p>
        </p:txBody>
      </p:sp>
      <p:sp>
        <p:nvSpPr>
          <p:cNvPr id="514" name="결론 및 향후 과제"/>
          <p:cNvSpPr txBox="1"/>
          <p:nvPr/>
        </p:nvSpPr>
        <p:spPr>
          <a:xfrm>
            <a:off x="8410226" y="330112"/>
            <a:ext cx="2960657" cy="4912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90000"/>
              </a:lnSpc>
              <a:defRPr sz="2400" spc="-48">
                <a:solidFill>
                  <a:srgbClr val="D5D5D5"/>
                </a:solidFill>
                <a:latin typeface="NanumSquareR"/>
                <a:ea typeface="NanumSquareR"/>
                <a:cs typeface="NanumSquareR"/>
                <a:sym typeface="NanumSquareR"/>
              </a:defRPr>
            </a:lvl1pPr>
          </a:lstStyle>
          <a:p>
            <a:r>
              <a:t>결론 및 향후 과제</a:t>
            </a:r>
          </a:p>
        </p:txBody>
      </p:sp>
      <p:sp>
        <p:nvSpPr>
          <p:cNvPr id="515" name="느낀점"/>
          <p:cNvSpPr txBox="1"/>
          <p:nvPr/>
        </p:nvSpPr>
        <p:spPr>
          <a:xfrm>
            <a:off x="11213487" y="340783"/>
            <a:ext cx="1927723" cy="469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90000"/>
              </a:lnSpc>
              <a:defRPr sz="2400" spc="-48">
                <a:solidFill>
                  <a:srgbClr val="D5D5D5"/>
                </a:solidFill>
                <a:latin typeface="NanumSquareR"/>
                <a:ea typeface="NanumSquareR"/>
                <a:cs typeface="NanumSquareR"/>
                <a:sym typeface="NanumSquareR"/>
              </a:defRPr>
            </a:lvl1pPr>
          </a:lstStyle>
          <a:p>
            <a:r>
              <a:t>느낀점</a:t>
            </a:r>
          </a:p>
        </p:txBody>
      </p:sp>
      <p:sp>
        <p:nvSpPr>
          <p:cNvPr id="516" name="수행 절차 및 방법"/>
          <p:cNvSpPr txBox="1"/>
          <p:nvPr/>
        </p:nvSpPr>
        <p:spPr>
          <a:xfrm>
            <a:off x="5438426" y="330112"/>
            <a:ext cx="2960657" cy="4912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90000"/>
              </a:lnSpc>
              <a:defRPr sz="2400" b="1" spc="-48">
                <a:solidFill>
                  <a:srgbClr val="000000"/>
                </a:solidFill>
                <a:latin typeface="NanumSquareB"/>
                <a:ea typeface="NanumSquareB"/>
                <a:cs typeface="NanumSquareB"/>
                <a:sym typeface="NanumSquareB"/>
              </a:defRPr>
            </a:lvl1pPr>
          </a:lstStyle>
          <a:p>
            <a:r>
              <a:t>수행 절차 및 방법</a:t>
            </a:r>
          </a:p>
        </p:txBody>
      </p:sp>
      <p:sp>
        <p:nvSpPr>
          <p:cNvPr id="517" name="프로젝트 배경"/>
          <p:cNvSpPr txBox="1"/>
          <p:nvPr/>
        </p:nvSpPr>
        <p:spPr>
          <a:xfrm>
            <a:off x="104426" y="330112"/>
            <a:ext cx="2494197" cy="4912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90000"/>
              </a:lnSpc>
              <a:defRPr sz="2400" spc="-48">
                <a:solidFill>
                  <a:srgbClr val="D5D5D5"/>
                </a:solidFill>
                <a:latin typeface="NanumSquareR"/>
                <a:ea typeface="NanumSquareR"/>
                <a:cs typeface="NanumSquareR"/>
                <a:sym typeface="NanumSquareR"/>
              </a:defRPr>
            </a:lvl1pPr>
          </a:lstStyle>
          <a:p>
            <a:r>
              <a:t>프로젝트 배경</a:t>
            </a:r>
          </a:p>
        </p:txBody>
      </p:sp>
      <p:grpSp>
        <p:nvGrpSpPr>
          <p:cNvPr id="531" name="그룹"/>
          <p:cNvGrpSpPr/>
          <p:nvPr/>
        </p:nvGrpSpPr>
        <p:grpSpPr>
          <a:xfrm>
            <a:off x="469900" y="3014257"/>
            <a:ext cx="12054356" cy="2288456"/>
            <a:chOff x="12700" y="12700"/>
            <a:chExt cx="12054355" cy="2288455"/>
          </a:xfrm>
        </p:grpSpPr>
        <p:sp>
          <p:nvSpPr>
            <p:cNvPr id="518" name="충남 응급실">
              <a:hlinkClick r:id="rId3"/>
            </p:cNvPr>
            <p:cNvSpPr txBox="1"/>
            <p:nvPr/>
          </p:nvSpPr>
          <p:spPr>
            <a:xfrm>
              <a:off x="3308691" y="877715"/>
              <a:ext cx="1049631" cy="3429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p>
              <a:r>
                <a:t>충남 응급실</a:t>
              </a:r>
            </a:p>
          </p:txBody>
        </p:sp>
        <p:sp>
          <p:nvSpPr>
            <p:cNvPr id="519" name="전남 응급실">
              <a:hlinkClick r:id="rId4"/>
            </p:cNvPr>
            <p:cNvSpPr txBox="1"/>
            <p:nvPr/>
          </p:nvSpPr>
          <p:spPr>
            <a:xfrm>
              <a:off x="3308691" y="1412315"/>
              <a:ext cx="1049631" cy="3429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p>
              <a:r>
                <a:t>전남 응급실</a:t>
              </a:r>
            </a:p>
          </p:txBody>
        </p:sp>
        <p:sp>
          <p:nvSpPr>
            <p:cNvPr id="520" name="제주 응급실">
              <a:hlinkClick r:id="rId5"/>
            </p:cNvPr>
            <p:cNvSpPr txBox="1"/>
            <p:nvPr/>
          </p:nvSpPr>
          <p:spPr>
            <a:xfrm>
              <a:off x="3308691" y="1944193"/>
              <a:ext cx="1049631" cy="3429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p>
              <a:r>
                <a:t>제주 응급실</a:t>
              </a:r>
            </a:p>
          </p:txBody>
        </p:sp>
        <p:sp>
          <p:nvSpPr>
            <p:cNvPr id="521" name="충남 사고다발 지역">
              <a:hlinkClick r:id="rId6"/>
            </p:cNvPr>
            <p:cNvSpPr txBox="1"/>
            <p:nvPr/>
          </p:nvSpPr>
          <p:spPr>
            <a:xfrm>
              <a:off x="450057" y="889054"/>
              <a:ext cx="1633424" cy="3429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p>
              <a:r>
                <a:t>충남 사고다발 지역</a:t>
              </a:r>
            </a:p>
          </p:txBody>
        </p:sp>
        <p:sp>
          <p:nvSpPr>
            <p:cNvPr id="522" name="전남 사고다발 지역">
              <a:hlinkClick r:id="rId7"/>
            </p:cNvPr>
            <p:cNvSpPr txBox="1"/>
            <p:nvPr/>
          </p:nvSpPr>
          <p:spPr>
            <a:xfrm>
              <a:off x="450057" y="1423654"/>
              <a:ext cx="1633424" cy="3429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p>
              <a:r>
                <a:t>전남 사고다발 지역</a:t>
              </a:r>
            </a:p>
          </p:txBody>
        </p:sp>
        <p:sp>
          <p:nvSpPr>
            <p:cNvPr id="523" name="제주 사고다발 지역">
              <a:hlinkClick r:id="rId8"/>
            </p:cNvPr>
            <p:cNvSpPr txBox="1"/>
            <p:nvPr/>
          </p:nvSpPr>
          <p:spPr>
            <a:xfrm>
              <a:off x="450057" y="1958254"/>
              <a:ext cx="1633424" cy="3429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p>
              <a:r>
                <a:t>제주 사고다발 지역</a:t>
              </a:r>
            </a:p>
          </p:txBody>
        </p:sp>
        <p:sp>
          <p:nvSpPr>
            <p:cNvPr id="524" name="충남 사고다발 지역 및 응급실">
              <a:hlinkClick r:id="rId9"/>
            </p:cNvPr>
            <p:cNvSpPr txBox="1"/>
            <p:nvPr/>
          </p:nvSpPr>
          <p:spPr>
            <a:xfrm>
              <a:off x="5231495" y="865015"/>
              <a:ext cx="2449475" cy="3429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p>
              <a:r>
                <a:t>충남 사고다발 지역 및 응급실</a:t>
              </a:r>
            </a:p>
          </p:txBody>
        </p:sp>
        <p:sp>
          <p:nvSpPr>
            <p:cNvPr id="525" name="전남 사고다발 지역 및 응급실">
              <a:hlinkClick r:id="rId10"/>
            </p:cNvPr>
            <p:cNvSpPr txBox="1"/>
            <p:nvPr/>
          </p:nvSpPr>
          <p:spPr>
            <a:xfrm>
              <a:off x="5231495" y="1398254"/>
              <a:ext cx="2449475" cy="3429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p>
              <a:r>
                <a:t>전남 사고다발 지역 및 응급실</a:t>
              </a:r>
            </a:p>
          </p:txBody>
        </p:sp>
        <p:sp>
          <p:nvSpPr>
            <p:cNvPr id="526" name="제주 사고다발 지역 및 응급실">
              <a:hlinkClick r:id="rId11"/>
            </p:cNvPr>
            <p:cNvSpPr txBox="1"/>
            <p:nvPr/>
          </p:nvSpPr>
          <p:spPr>
            <a:xfrm>
              <a:off x="5231495" y="1930132"/>
              <a:ext cx="2449475" cy="3429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p>
              <a:r>
                <a:t>제주 사고다발 지역 및 응급실</a:t>
              </a:r>
            </a:p>
          </p:txBody>
        </p:sp>
        <p:sp>
          <p:nvSpPr>
            <p:cNvPr id="527" name="충남 응급실 및 사고다발 지역 반경">
              <a:hlinkClick r:id="rId12"/>
            </p:cNvPr>
            <p:cNvSpPr txBox="1"/>
            <p:nvPr/>
          </p:nvSpPr>
          <p:spPr>
            <a:xfrm>
              <a:off x="8412643" y="865015"/>
              <a:ext cx="2857501" cy="3429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p>
              <a:r>
                <a:t>충남 응급실 및 사고다발 지역 반경</a:t>
              </a:r>
            </a:p>
          </p:txBody>
        </p:sp>
        <p:sp>
          <p:nvSpPr>
            <p:cNvPr id="528" name="전남 응급실 및 사고다발 지역 반경">
              <a:hlinkClick r:id="rId13"/>
            </p:cNvPr>
            <p:cNvSpPr txBox="1"/>
            <p:nvPr/>
          </p:nvSpPr>
          <p:spPr>
            <a:xfrm>
              <a:off x="8412643" y="1398254"/>
              <a:ext cx="2857501" cy="3429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p>
              <a:r>
                <a:t>전남 응급실 및 사고다발 지역 반경</a:t>
              </a:r>
            </a:p>
          </p:txBody>
        </p:sp>
        <p:sp>
          <p:nvSpPr>
            <p:cNvPr id="529" name="제주 응급실 및 사고다발 지역 반경">
              <a:hlinkClick r:id="rId14"/>
            </p:cNvPr>
            <p:cNvSpPr txBox="1"/>
            <p:nvPr/>
          </p:nvSpPr>
          <p:spPr>
            <a:xfrm>
              <a:off x="8412643" y="1930132"/>
              <a:ext cx="2857501" cy="3429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p>
              <a:r>
                <a:t>제주 응급실 및 사고다발 지역 반경</a:t>
              </a:r>
            </a:p>
          </p:txBody>
        </p:sp>
        <p:graphicFrame>
          <p:nvGraphicFramePr>
            <p:cNvPr id="530" name="표"/>
            <p:cNvGraphicFramePr/>
            <p:nvPr/>
          </p:nvGraphicFramePr>
          <p:xfrm>
            <a:off x="12700" y="12700"/>
            <a:ext cx="12054355" cy="651756"/>
          </p:xfrm>
          <a:graphic>
            <a:graphicData uri="http://schemas.openxmlformats.org/drawingml/2006/table">
              <a:tbl>
                <a:tblPr>
                  <a:tableStyleId>{4C3C2611-4C71-4FC5-86AE-919BDF0F9419}</a:tableStyleId>
                </a:tblPr>
                <a:tblGrid>
                  <a:gridCol w="2536222">
                    <a:extLst>
                      <a:ext uri="{9D8B030D-6E8A-4147-A177-3AD203B41FA5}">
                        <a16:colId xmlns:a16="http://schemas.microsoft.com/office/drawing/2014/main" val="20000"/>
                      </a:ext>
                    </a:extLst>
                  </a:gridCol>
                  <a:gridCol w="2536222">
                    <a:extLst>
                      <a:ext uri="{9D8B030D-6E8A-4147-A177-3AD203B41FA5}">
                        <a16:colId xmlns:a16="http://schemas.microsoft.com/office/drawing/2014/main" val="20001"/>
                      </a:ext>
                    </a:extLst>
                  </a:gridCol>
                  <a:gridCol w="2536222">
                    <a:extLst>
                      <a:ext uri="{9D8B030D-6E8A-4147-A177-3AD203B41FA5}">
                        <a16:colId xmlns:a16="http://schemas.microsoft.com/office/drawing/2014/main" val="20002"/>
                      </a:ext>
                    </a:extLst>
                  </a:gridCol>
                  <a:gridCol w="4445690">
                    <a:extLst>
                      <a:ext uri="{9D8B030D-6E8A-4147-A177-3AD203B41FA5}">
                        <a16:colId xmlns:a16="http://schemas.microsoft.com/office/drawing/2014/main" val="20003"/>
                      </a:ext>
                    </a:extLst>
                  </a:gridCol>
                </a:tblGrid>
                <a:tr h="651756">
                  <a:tc>
                    <a:txBody>
                      <a:bodyPr/>
                      <a:lstStyle/>
                      <a:p>
                        <a:pPr defTabSz="584200">
                          <a:defRPr sz="1800"/>
                        </a:pPr>
                        <a:r>
                          <a:rPr sz="1500"/>
                          <a:t>지역별 사고다발 지역</a:t>
                        </a:r>
                      </a:p>
                    </a:txBody>
                    <a:tcPr marL="0" marR="0" marT="0" marB="0" anchor="ctr" horzOverflow="overflow">
                      <a:lnL w="0">
                        <a:miter lim="400000"/>
                      </a:lnL>
                      <a:lnR w="0">
                        <a:miter lim="400000"/>
                      </a:lnR>
                      <a:lnT w="0">
                        <a:miter lim="400000"/>
                      </a:lnT>
                      <a:lnB w="0">
                        <a:miter lim="400000"/>
                      </a:lnB>
                      <a:solidFill>
                        <a:srgbClr val="E77771">
                          <a:alpha val="38977"/>
                        </a:srgbClr>
                      </a:solidFill>
                    </a:tcPr>
                  </a:tc>
                  <a:tc>
                    <a:txBody>
                      <a:bodyPr/>
                      <a:lstStyle/>
                      <a:p>
                        <a:pPr defTabSz="584200">
                          <a:defRPr sz="1800"/>
                        </a:pPr>
                        <a:r>
                          <a:rPr sz="1500"/>
                          <a:t>지역별 응급실 현황</a:t>
                        </a:r>
                      </a:p>
                    </a:txBody>
                    <a:tcPr marL="0" marR="0" marT="0" marB="0" anchor="ctr" horzOverflow="overflow">
                      <a:lnL w="0">
                        <a:miter lim="400000"/>
                      </a:lnL>
                      <a:lnR w="0">
                        <a:miter lim="400000"/>
                      </a:lnR>
                      <a:lnT w="0">
                        <a:miter lim="400000"/>
                      </a:lnT>
                      <a:lnB w="0">
                        <a:miter lim="400000"/>
                      </a:lnB>
                      <a:solidFill>
                        <a:srgbClr val="E77771">
                          <a:alpha val="38977"/>
                        </a:srgbClr>
                      </a:solidFill>
                    </a:tcPr>
                  </a:tc>
                  <a:tc>
                    <a:txBody>
                      <a:bodyPr/>
                      <a:lstStyle/>
                      <a:p>
                        <a:pPr defTabSz="584200">
                          <a:defRPr sz="1800"/>
                        </a:pPr>
                        <a:r>
                          <a:rPr sz="1500"/>
                          <a:t>지역별 사고다발 지역 및 응급실</a:t>
                        </a:r>
                      </a:p>
                    </a:txBody>
                    <a:tcPr marL="0" marR="0" marT="0" marB="0" anchor="ctr" horzOverflow="overflow">
                      <a:lnL w="0">
                        <a:miter lim="400000"/>
                      </a:lnL>
                      <a:lnR w="0">
                        <a:miter lim="400000"/>
                      </a:lnR>
                      <a:lnT w="0">
                        <a:miter lim="400000"/>
                      </a:lnT>
                      <a:lnB w="0">
                        <a:miter lim="400000"/>
                      </a:lnB>
                      <a:solidFill>
                        <a:srgbClr val="E77771">
                          <a:alpha val="38977"/>
                        </a:srgbClr>
                      </a:solidFill>
                    </a:tcPr>
                  </a:tc>
                  <a:tc>
                    <a:txBody>
                      <a:bodyPr/>
                      <a:lstStyle/>
                      <a:p>
                        <a:pPr defTabSz="584200">
                          <a:defRPr sz="1800"/>
                        </a:pPr>
                        <a:r>
                          <a:rPr sz="1500"/>
                          <a:t>사고다발 지역과 응급실 간 거리의 평균(반경)</a:t>
                        </a:r>
                      </a:p>
                    </a:txBody>
                    <a:tcPr marL="0" marR="0" marT="0" marB="0" anchor="ctr" horzOverflow="overflow">
                      <a:lnL w="0">
                        <a:miter lim="400000"/>
                      </a:lnL>
                      <a:lnR w="0">
                        <a:miter lim="400000"/>
                      </a:lnR>
                      <a:lnT w="0">
                        <a:miter lim="400000"/>
                      </a:lnT>
                      <a:lnB w="0">
                        <a:miter lim="400000"/>
                      </a:lnB>
                      <a:solidFill>
                        <a:srgbClr val="E77771">
                          <a:alpha val="38977"/>
                        </a:srgbClr>
                      </a:solidFill>
                    </a:tcPr>
                  </a:tc>
                  <a:extLst>
                    <a:ext uri="{0D108BD9-81ED-4DB2-BD59-A6C34878D82A}">
                      <a16:rowId xmlns:a16="http://schemas.microsoft.com/office/drawing/2014/main" val="10000"/>
                    </a:ext>
                  </a:extLst>
                </a:tr>
              </a:tbl>
            </a:graphicData>
          </a:graphic>
        </p:graphicFrame>
      </p:grpSp>
      <p:sp>
        <p:nvSpPr>
          <p:cNvPr id="532" name="03-3 데이터 전처리 및 탐색"/>
          <p:cNvSpPr txBox="1"/>
          <p:nvPr/>
        </p:nvSpPr>
        <p:spPr>
          <a:xfrm>
            <a:off x="6086688" y="890948"/>
            <a:ext cx="1664133" cy="35712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b="1" spc="-16">
                <a:solidFill>
                  <a:srgbClr val="000000"/>
                </a:solidFill>
                <a:latin typeface="NanumSquareB"/>
                <a:ea typeface="NanumSquareB"/>
                <a:cs typeface="NanumSquareB"/>
                <a:sym typeface="NanumSquareB"/>
              </a:defRPr>
            </a:lvl1pPr>
          </a:lstStyle>
          <a:p>
            <a:r>
              <a:t>03-4 데이터 시각화</a:t>
            </a:r>
          </a:p>
        </p:txBody>
      </p:sp>
      <p:sp>
        <p:nvSpPr>
          <p:cNvPr id="533" name="지역별 사고다발 지역과 응급실 간 거리를 반경으로 표현">
            <a:hlinkClick r:id="rId15"/>
          </p:cNvPr>
          <p:cNvSpPr txBox="1"/>
          <p:nvPr/>
        </p:nvSpPr>
        <p:spPr>
          <a:xfrm>
            <a:off x="3276854" y="6166563"/>
            <a:ext cx="6451093" cy="42341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2200">
                <a:solidFill>
                  <a:srgbClr val="000000"/>
                </a:solidFill>
                <a:latin typeface="NanumSquare Bold"/>
                <a:ea typeface="NanumSquare Bold"/>
                <a:cs typeface="NanumSquare Bold"/>
                <a:sym typeface="NanumSquare Bold"/>
              </a:defRPr>
            </a:lvl1pPr>
          </a:lstStyle>
          <a:p>
            <a:r>
              <a:t>지역별 사고다발 지역과 응급실 간 거리를 반경으로 표현</a:t>
            </a:r>
          </a:p>
        </p:txBody>
      </p:sp>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7" name="직사각형"/>
          <p:cNvSpPr/>
          <p:nvPr/>
        </p:nvSpPr>
        <p:spPr>
          <a:xfrm>
            <a:off x="-8468" y="-8467"/>
            <a:ext cx="13021737" cy="160273"/>
          </a:xfrm>
          <a:prstGeom prst="rect">
            <a:avLst/>
          </a:prstGeom>
          <a:solidFill>
            <a:srgbClr val="E77771"/>
          </a:solidFill>
          <a:ln w="12700">
            <a:miter lim="400000"/>
          </a:ln>
        </p:spPr>
        <p:txBody>
          <a:bodyPr lIns="50800" tIns="50800" rIns="50800" bIns="50800" anchor="ctr"/>
          <a:lstStyle/>
          <a:p>
            <a:pPr defTabSz="1130300">
              <a:defRPr sz="3200">
                <a:solidFill>
                  <a:srgbClr val="FFFFFF"/>
                </a:solidFill>
                <a:latin typeface="Avenir Next Regular"/>
                <a:ea typeface="Avenir Next Regular"/>
                <a:cs typeface="Avenir Next Regular"/>
                <a:sym typeface="Avenir Next Regular"/>
              </a:defRPr>
            </a:pPr>
            <a:endParaRPr/>
          </a:p>
        </p:txBody>
      </p:sp>
      <p:sp>
        <p:nvSpPr>
          <p:cNvPr id="538" name="직사각형"/>
          <p:cNvSpPr/>
          <p:nvPr/>
        </p:nvSpPr>
        <p:spPr>
          <a:xfrm>
            <a:off x="-8467" y="9601200"/>
            <a:ext cx="13021734" cy="160273"/>
          </a:xfrm>
          <a:prstGeom prst="rect">
            <a:avLst/>
          </a:prstGeom>
          <a:solidFill>
            <a:srgbClr val="E77771"/>
          </a:solidFill>
          <a:ln w="12700">
            <a:miter lim="400000"/>
          </a:ln>
        </p:spPr>
        <p:txBody>
          <a:bodyPr lIns="50800" tIns="50800" rIns="50800" bIns="50800" anchor="ctr"/>
          <a:lstStyle/>
          <a:p>
            <a:pPr defTabSz="1130300">
              <a:defRPr sz="3200">
                <a:solidFill>
                  <a:srgbClr val="FFFFFF"/>
                </a:solidFill>
                <a:latin typeface="Avenir Next Regular"/>
                <a:ea typeface="Avenir Next Regular"/>
                <a:cs typeface="Avenir Next Regular"/>
                <a:sym typeface="Avenir Next Regular"/>
              </a:defRPr>
            </a:pPr>
            <a:endParaRPr/>
          </a:p>
        </p:txBody>
      </p:sp>
      <p:sp>
        <p:nvSpPr>
          <p:cNvPr id="539" name="팀 구성 및 역할"/>
          <p:cNvSpPr txBox="1"/>
          <p:nvPr/>
        </p:nvSpPr>
        <p:spPr>
          <a:xfrm>
            <a:off x="2534361" y="330112"/>
            <a:ext cx="2960656" cy="4912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90000"/>
              </a:lnSpc>
              <a:defRPr sz="2400" spc="-48">
                <a:solidFill>
                  <a:srgbClr val="D5D5D5"/>
                </a:solidFill>
                <a:latin typeface="NanumSquareR"/>
                <a:ea typeface="NanumSquareR"/>
                <a:cs typeface="NanumSquareR"/>
                <a:sym typeface="NanumSquareR"/>
              </a:defRPr>
            </a:lvl1pPr>
          </a:lstStyle>
          <a:p>
            <a:r>
              <a:t>팀 구성 및 역할</a:t>
            </a:r>
          </a:p>
        </p:txBody>
      </p:sp>
      <p:sp>
        <p:nvSpPr>
          <p:cNvPr id="540" name="결론 및 향후 과제"/>
          <p:cNvSpPr txBox="1"/>
          <p:nvPr/>
        </p:nvSpPr>
        <p:spPr>
          <a:xfrm>
            <a:off x="8410226" y="330112"/>
            <a:ext cx="2960657" cy="4912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90000"/>
              </a:lnSpc>
              <a:defRPr sz="2400" spc="-48">
                <a:solidFill>
                  <a:srgbClr val="D5D5D5"/>
                </a:solidFill>
                <a:latin typeface="NanumSquareR"/>
                <a:ea typeface="NanumSquareR"/>
                <a:cs typeface="NanumSquareR"/>
                <a:sym typeface="NanumSquareR"/>
              </a:defRPr>
            </a:lvl1pPr>
          </a:lstStyle>
          <a:p>
            <a:r>
              <a:t>결론 및 향후 과제</a:t>
            </a:r>
          </a:p>
        </p:txBody>
      </p:sp>
      <p:sp>
        <p:nvSpPr>
          <p:cNvPr id="541" name="느낀점"/>
          <p:cNvSpPr txBox="1"/>
          <p:nvPr/>
        </p:nvSpPr>
        <p:spPr>
          <a:xfrm>
            <a:off x="11213487" y="340783"/>
            <a:ext cx="1927723" cy="469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90000"/>
              </a:lnSpc>
              <a:defRPr sz="2400" spc="-48">
                <a:solidFill>
                  <a:srgbClr val="D5D5D5"/>
                </a:solidFill>
                <a:latin typeface="NanumSquareR"/>
                <a:ea typeface="NanumSquareR"/>
                <a:cs typeface="NanumSquareR"/>
                <a:sym typeface="NanumSquareR"/>
              </a:defRPr>
            </a:lvl1pPr>
          </a:lstStyle>
          <a:p>
            <a:r>
              <a:t>느낀점</a:t>
            </a:r>
          </a:p>
        </p:txBody>
      </p:sp>
      <p:sp>
        <p:nvSpPr>
          <p:cNvPr id="542" name="수행 절차 및 방법"/>
          <p:cNvSpPr txBox="1"/>
          <p:nvPr/>
        </p:nvSpPr>
        <p:spPr>
          <a:xfrm>
            <a:off x="5438426" y="330112"/>
            <a:ext cx="2960657" cy="4912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90000"/>
              </a:lnSpc>
              <a:defRPr sz="2400" b="1" spc="-48">
                <a:solidFill>
                  <a:srgbClr val="000000"/>
                </a:solidFill>
                <a:latin typeface="NanumSquareB"/>
                <a:ea typeface="NanumSquareB"/>
                <a:cs typeface="NanumSquareB"/>
                <a:sym typeface="NanumSquareB"/>
              </a:defRPr>
            </a:lvl1pPr>
          </a:lstStyle>
          <a:p>
            <a:r>
              <a:t>수행 절차 및 방법</a:t>
            </a:r>
          </a:p>
        </p:txBody>
      </p:sp>
      <p:sp>
        <p:nvSpPr>
          <p:cNvPr id="543" name="프로젝트 배경"/>
          <p:cNvSpPr txBox="1"/>
          <p:nvPr/>
        </p:nvSpPr>
        <p:spPr>
          <a:xfrm>
            <a:off x="104426" y="330112"/>
            <a:ext cx="2494197" cy="4912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90000"/>
              </a:lnSpc>
              <a:defRPr sz="2400" spc="-48">
                <a:solidFill>
                  <a:srgbClr val="D5D5D5"/>
                </a:solidFill>
                <a:latin typeface="NanumSquareR"/>
                <a:ea typeface="NanumSquareR"/>
                <a:cs typeface="NanumSquareR"/>
                <a:sym typeface="NanumSquareR"/>
              </a:defRPr>
            </a:lvl1pPr>
          </a:lstStyle>
          <a:p>
            <a:r>
              <a:t>프로젝트 배경</a:t>
            </a:r>
          </a:p>
        </p:txBody>
      </p:sp>
      <p:grpSp>
        <p:nvGrpSpPr>
          <p:cNvPr id="546" name="그룹"/>
          <p:cNvGrpSpPr/>
          <p:nvPr/>
        </p:nvGrpSpPr>
        <p:grpSpPr>
          <a:xfrm>
            <a:off x="2942218" y="1705348"/>
            <a:ext cx="7120365" cy="7120367"/>
            <a:chOff x="0" y="0"/>
            <a:chExt cx="7120364" cy="7120366"/>
          </a:xfrm>
        </p:grpSpPr>
        <p:pic>
          <p:nvPicPr>
            <p:cNvPr id="544" name="1-10-1_시각화_사고다발지역_응급실현황_박스플롯(결과).png" descr="1-10-1_시각화_사고다발지역_응급실현황_박스플롯(결과).png"/>
            <p:cNvPicPr>
              <a:picLocks noChangeAspect="1"/>
            </p:cNvPicPr>
            <p:nvPr/>
          </p:nvPicPr>
          <p:blipFill>
            <a:blip r:embed="rId3"/>
            <a:stretch>
              <a:fillRect/>
            </a:stretch>
          </p:blipFill>
          <p:spPr>
            <a:xfrm>
              <a:off x="0" y="0"/>
              <a:ext cx="7120365" cy="7120367"/>
            </a:xfrm>
            <a:prstGeom prst="rect">
              <a:avLst/>
            </a:prstGeom>
            <a:ln w="12700" cap="flat">
              <a:noFill/>
              <a:miter lim="400000"/>
            </a:ln>
            <a:effectLst/>
          </p:spPr>
        </p:pic>
        <p:sp>
          <p:nvSpPr>
            <p:cNvPr id="545" name="&lt;사고다발 지역과 응급실의 평균 거리&gt;"/>
            <p:cNvSpPr txBox="1"/>
            <p:nvPr/>
          </p:nvSpPr>
          <p:spPr>
            <a:xfrm>
              <a:off x="2083332" y="482681"/>
              <a:ext cx="3213974" cy="35712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b="1">
                  <a:solidFill>
                    <a:srgbClr val="000000"/>
                  </a:solidFill>
                  <a:latin typeface="NanumSquareEB"/>
                  <a:ea typeface="NanumSquareEB"/>
                  <a:cs typeface="NanumSquareEB"/>
                  <a:sym typeface="NanumSquareEB"/>
                </a:defRPr>
              </a:lvl1pPr>
            </a:lstStyle>
            <a:p>
              <a:r>
                <a:t>&lt;사고다발 지역과 응급실의 평균 거리&gt;</a:t>
              </a:r>
            </a:p>
          </p:txBody>
        </p:sp>
      </p:grpSp>
      <p:sp>
        <p:nvSpPr>
          <p:cNvPr id="547" name="03-3 데이터 전처리 및 탐색"/>
          <p:cNvSpPr txBox="1"/>
          <p:nvPr/>
        </p:nvSpPr>
        <p:spPr>
          <a:xfrm>
            <a:off x="6086688" y="890948"/>
            <a:ext cx="1664133" cy="35712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b="1" spc="-16">
                <a:solidFill>
                  <a:srgbClr val="000000"/>
                </a:solidFill>
                <a:latin typeface="NanumSquareB"/>
                <a:ea typeface="NanumSquareB"/>
                <a:cs typeface="NanumSquareB"/>
                <a:sym typeface="NanumSquareB"/>
              </a:defRPr>
            </a:lvl1pPr>
          </a:lstStyle>
          <a:p>
            <a:r>
              <a:t>03-4 데이터 시각화</a:t>
            </a:r>
          </a:p>
        </p:txBody>
      </p:sp>
      <p:sp>
        <p:nvSpPr>
          <p:cNvPr id="2" name="타원 1">
            <a:extLst>
              <a:ext uri="{FF2B5EF4-FFF2-40B4-BE49-F238E27FC236}">
                <a16:creationId xmlns:a16="http://schemas.microsoft.com/office/drawing/2014/main" id="{2D179093-E09E-4047-9C62-96A2C8F0770A}"/>
              </a:ext>
            </a:extLst>
          </p:cNvPr>
          <p:cNvSpPr/>
          <p:nvPr/>
        </p:nvSpPr>
        <p:spPr>
          <a:xfrm flipH="1">
            <a:off x="5737009" y="3467251"/>
            <a:ext cx="330629" cy="330629"/>
          </a:xfrm>
          <a:prstGeom prst="ellipse">
            <a:avLst/>
          </a:prstGeom>
          <a:no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733930" rtl="0" fontAlgn="auto" latinLnBrk="0" hangingPunct="0">
              <a:lnSpc>
                <a:spcPct val="100000"/>
              </a:lnSpc>
              <a:spcBef>
                <a:spcPts val="0"/>
              </a:spcBef>
              <a:spcAft>
                <a:spcPts val="0"/>
              </a:spcAft>
              <a:buClrTx/>
              <a:buSzTx/>
              <a:buFontTx/>
              <a:buNone/>
              <a:tabLst/>
            </a:pPr>
            <a:endParaRPr kumimoji="0" lang="ko-KR" altLang="en-US" sz="1600" b="0" i="0" u="none" strike="noStrike" cap="none" spc="0" normalizeH="0" baseline="0">
              <a:ln>
                <a:noFill/>
              </a:ln>
              <a:solidFill>
                <a:srgbClr val="5E5E5E"/>
              </a:solidFill>
              <a:effectLst/>
              <a:uFillTx/>
              <a:latin typeface="Helvetica Neue"/>
              <a:ea typeface="Helvetica Neue"/>
              <a:cs typeface="Helvetica Neue"/>
              <a:sym typeface="Helvetica Neue"/>
            </a:endParaRPr>
          </a:p>
        </p:txBody>
      </p:sp>
      <p:sp>
        <p:nvSpPr>
          <p:cNvPr id="14" name="타원 13">
            <a:extLst>
              <a:ext uri="{FF2B5EF4-FFF2-40B4-BE49-F238E27FC236}">
                <a16:creationId xmlns:a16="http://schemas.microsoft.com/office/drawing/2014/main" id="{E41E6C9F-060E-41CB-9853-8DA8D08C40DE}"/>
              </a:ext>
            </a:extLst>
          </p:cNvPr>
          <p:cNvSpPr/>
          <p:nvPr/>
        </p:nvSpPr>
        <p:spPr>
          <a:xfrm rot="5400000" flipH="1">
            <a:off x="7127659" y="2636304"/>
            <a:ext cx="330629" cy="330629"/>
          </a:xfrm>
          <a:prstGeom prst="ellipse">
            <a:avLst/>
          </a:prstGeom>
          <a:no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733930" rtl="0" fontAlgn="auto" latinLnBrk="0" hangingPunct="0">
              <a:lnSpc>
                <a:spcPct val="100000"/>
              </a:lnSpc>
              <a:spcBef>
                <a:spcPts val="0"/>
              </a:spcBef>
              <a:spcAft>
                <a:spcPts val="0"/>
              </a:spcAft>
              <a:buClrTx/>
              <a:buSzTx/>
              <a:buFontTx/>
              <a:buNone/>
              <a:tabLst/>
            </a:pPr>
            <a:endParaRPr kumimoji="0" lang="ko-KR" altLang="en-US" sz="1600" b="0" i="0" u="none" strike="noStrike" cap="none" spc="0" normalizeH="0" baseline="0">
              <a:ln>
                <a:noFill/>
              </a:ln>
              <a:solidFill>
                <a:srgbClr val="5E5E5E"/>
              </a:solidFill>
              <a:effectLst/>
              <a:uFillTx/>
              <a:latin typeface="Helvetica Neue"/>
              <a:ea typeface="Helvetica Neue"/>
              <a:cs typeface="Helvetica Neue"/>
              <a:sym typeface="Helvetica Neue"/>
            </a:endParaRPr>
          </a:p>
        </p:txBody>
      </p:sp>
      <p:sp>
        <p:nvSpPr>
          <p:cNvPr id="4" name="TextBox 3">
            <a:extLst>
              <a:ext uri="{FF2B5EF4-FFF2-40B4-BE49-F238E27FC236}">
                <a16:creationId xmlns:a16="http://schemas.microsoft.com/office/drawing/2014/main" id="{EA93A0B8-BE96-4B57-AFD4-819FE44F08B3}"/>
              </a:ext>
            </a:extLst>
          </p:cNvPr>
          <p:cNvSpPr txBox="1"/>
          <p:nvPr/>
        </p:nvSpPr>
        <p:spPr>
          <a:xfrm>
            <a:off x="5476180" y="3049560"/>
            <a:ext cx="848632"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733930" rtl="0" fontAlgn="auto" latinLnBrk="0" hangingPunct="0">
              <a:lnSpc>
                <a:spcPct val="100000"/>
              </a:lnSpc>
              <a:spcBef>
                <a:spcPts val="0"/>
              </a:spcBef>
              <a:spcAft>
                <a:spcPts val="0"/>
              </a:spcAft>
              <a:buClrTx/>
              <a:buSzTx/>
              <a:buFontTx/>
              <a:buNone/>
              <a:tabLst/>
            </a:pPr>
            <a:r>
              <a:rPr lang="ko-KR" altLang="en-US" sz="1200" b="1" dirty="0" err="1"/>
              <a:t>진도읍</a:t>
            </a:r>
            <a:r>
              <a:rPr lang="ko-KR" altLang="en-US" sz="1200" b="1" dirty="0"/>
              <a:t> </a:t>
            </a:r>
            <a:r>
              <a:rPr lang="en-US" altLang="ko-KR" sz="1200" b="1" dirty="0"/>
              <a:t>47.8km</a:t>
            </a:r>
            <a:endParaRPr kumimoji="0" lang="ko-KR" altLang="en-US" sz="1200" b="1" i="0" u="none" strike="noStrike" cap="none" spc="0" normalizeH="0" baseline="0" dirty="0">
              <a:ln>
                <a:noFill/>
              </a:ln>
              <a:solidFill>
                <a:srgbClr val="5E5E5E"/>
              </a:solidFill>
              <a:effectLst/>
              <a:uFillTx/>
              <a:latin typeface="Helvetica Neue"/>
              <a:ea typeface="Helvetica Neue"/>
              <a:cs typeface="Helvetica Neue"/>
              <a:sym typeface="Helvetica Neue"/>
            </a:endParaRPr>
          </a:p>
        </p:txBody>
      </p:sp>
      <p:sp>
        <p:nvSpPr>
          <p:cNvPr id="19" name="TextBox 18">
            <a:extLst>
              <a:ext uri="{FF2B5EF4-FFF2-40B4-BE49-F238E27FC236}">
                <a16:creationId xmlns:a16="http://schemas.microsoft.com/office/drawing/2014/main" id="{6FBC42AD-88DD-4C65-97A3-E1EAC80347C6}"/>
              </a:ext>
            </a:extLst>
          </p:cNvPr>
          <p:cNvSpPr txBox="1"/>
          <p:nvPr/>
        </p:nvSpPr>
        <p:spPr>
          <a:xfrm>
            <a:off x="6868657" y="2952280"/>
            <a:ext cx="848632"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733930" rtl="0" fontAlgn="auto" latinLnBrk="0" hangingPunct="0">
              <a:lnSpc>
                <a:spcPct val="100000"/>
              </a:lnSpc>
              <a:spcBef>
                <a:spcPts val="0"/>
              </a:spcBef>
              <a:spcAft>
                <a:spcPts val="0"/>
              </a:spcAft>
              <a:buClrTx/>
              <a:buSzTx/>
              <a:buFontTx/>
              <a:buNone/>
              <a:tabLst/>
            </a:pPr>
            <a:r>
              <a:rPr lang="ko-KR" altLang="en-US" sz="1200" b="1" dirty="0"/>
              <a:t>서천읍</a:t>
            </a:r>
            <a:endParaRPr lang="en-US" altLang="ko-KR" sz="1200" b="1" dirty="0"/>
          </a:p>
          <a:p>
            <a:pPr marL="0" marR="0" indent="0" algn="ctr" defTabSz="1733930" rtl="0" fontAlgn="auto" latinLnBrk="0" hangingPunct="0">
              <a:lnSpc>
                <a:spcPct val="100000"/>
              </a:lnSpc>
              <a:spcBef>
                <a:spcPts val="0"/>
              </a:spcBef>
              <a:spcAft>
                <a:spcPts val="0"/>
              </a:spcAft>
              <a:buClrTx/>
              <a:buSzTx/>
              <a:buFontTx/>
              <a:buNone/>
              <a:tabLst/>
            </a:pPr>
            <a:r>
              <a:rPr kumimoji="0" lang="en-US" altLang="ko-KR" sz="1200" b="1" i="0" u="none" strike="noStrike" cap="none" spc="0" normalizeH="0" baseline="0" dirty="0">
                <a:ln>
                  <a:noFill/>
                </a:ln>
                <a:solidFill>
                  <a:srgbClr val="5E5E5E"/>
                </a:solidFill>
                <a:effectLst/>
                <a:uFillTx/>
                <a:latin typeface="Helvetica Neue"/>
                <a:ea typeface="Helvetica Neue"/>
                <a:cs typeface="Helvetica Neue"/>
                <a:sym typeface="Helvetica Neue"/>
              </a:rPr>
              <a:t>57.7</a:t>
            </a:r>
            <a:r>
              <a:rPr lang="en-US" altLang="ko-KR" sz="1200" b="1" dirty="0"/>
              <a:t>km</a:t>
            </a:r>
            <a:endParaRPr kumimoji="0" lang="ko-KR" altLang="en-US" sz="1200" b="1" i="0" u="none" strike="noStrike" cap="none" spc="0" normalizeH="0" baseline="0" dirty="0">
              <a:ln>
                <a:noFill/>
              </a:ln>
              <a:solidFill>
                <a:srgbClr val="5E5E5E"/>
              </a:solidFill>
              <a:effectLst/>
              <a:uFillTx/>
              <a:latin typeface="Helvetica Neue"/>
              <a:ea typeface="Helvetica Neue"/>
              <a:cs typeface="Helvetica Neue"/>
              <a:sym typeface="Helvetica Neue"/>
            </a:endParaRPr>
          </a:p>
        </p:txBody>
      </p:sp>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1" name="직사각형"/>
          <p:cNvSpPr/>
          <p:nvPr/>
        </p:nvSpPr>
        <p:spPr>
          <a:xfrm>
            <a:off x="-8468" y="-8467"/>
            <a:ext cx="13021737" cy="160273"/>
          </a:xfrm>
          <a:prstGeom prst="rect">
            <a:avLst/>
          </a:prstGeom>
          <a:solidFill>
            <a:srgbClr val="E77771"/>
          </a:solidFill>
          <a:ln w="12700">
            <a:miter lim="400000"/>
          </a:ln>
        </p:spPr>
        <p:txBody>
          <a:bodyPr lIns="50800" tIns="50800" rIns="50800" bIns="50800" anchor="ctr"/>
          <a:lstStyle/>
          <a:p>
            <a:pPr defTabSz="1130300">
              <a:defRPr sz="3200">
                <a:solidFill>
                  <a:srgbClr val="FFFFFF"/>
                </a:solidFill>
                <a:latin typeface="Avenir Next Regular"/>
                <a:ea typeface="Avenir Next Regular"/>
                <a:cs typeface="Avenir Next Regular"/>
                <a:sym typeface="Avenir Next Regular"/>
              </a:defRPr>
            </a:pPr>
            <a:endParaRPr/>
          </a:p>
        </p:txBody>
      </p:sp>
      <p:sp>
        <p:nvSpPr>
          <p:cNvPr id="552" name="직사각형"/>
          <p:cNvSpPr/>
          <p:nvPr/>
        </p:nvSpPr>
        <p:spPr>
          <a:xfrm>
            <a:off x="-8467" y="9601200"/>
            <a:ext cx="13021734" cy="160273"/>
          </a:xfrm>
          <a:prstGeom prst="rect">
            <a:avLst/>
          </a:prstGeom>
          <a:solidFill>
            <a:srgbClr val="E77771"/>
          </a:solidFill>
          <a:ln w="12700">
            <a:miter lim="400000"/>
          </a:ln>
        </p:spPr>
        <p:txBody>
          <a:bodyPr lIns="50800" tIns="50800" rIns="50800" bIns="50800" anchor="ctr"/>
          <a:lstStyle/>
          <a:p>
            <a:pPr defTabSz="1130300">
              <a:defRPr sz="3200">
                <a:solidFill>
                  <a:srgbClr val="FFFFFF"/>
                </a:solidFill>
                <a:latin typeface="Avenir Next Regular"/>
                <a:ea typeface="Avenir Next Regular"/>
                <a:cs typeface="Avenir Next Regular"/>
                <a:sym typeface="Avenir Next Regular"/>
              </a:defRPr>
            </a:pPr>
            <a:endParaRPr/>
          </a:p>
        </p:txBody>
      </p:sp>
      <p:sp>
        <p:nvSpPr>
          <p:cNvPr id="553" name="팀 구성 및 역할"/>
          <p:cNvSpPr txBox="1"/>
          <p:nvPr/>
        </p:nvSpPr>
        <p:spPr>
          <a:xfrm>
            <a:off x="2534361" y="330112"/>
            <a:ext cx="2960656" cy="4912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90000"/>
              </a:lnSpc>
              <a:defRPr sz="2400" spc="-48">
                <a:solidFill>
                  <a:srgbClr val="D5D5D5"/>
                </a:solidFill>
                <a:latin typeface="NanumSquareR"/>
                <a:ea typeface="NanumSquareR"/>
                <a:cs typeface="NanumSquareR"/>
                <a:sym typeface="NanumSquareR"/>
              </a:defRPr>
            </a:lvl1pPr>
          </a:lstStyle>
          <a:p>
            <a:r>
              <a:t>팀 구성 및 역할</a:t>
            </a:r>
          </a:p>
        </p:txBody>
      </p:sp>
      <p:sp>
        <p:nvSpPr>
          <p:cNvPr id="554" name="결론 및 향후 과제"/>
          <p:cNvSpPr txBox="1"/>
          <p:nvPr/>
        </p:nvSpPr>
        <p:spPr>
          <a:xfrm>
            <a:off x="8410226" y="330112"/>
            <a:ext cx="2960657" cy="4912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90000"/>
              </a:lnSpc>
              <a:defRPr sz="2400" b="1" spc="-48">
                <a:solidFill>
                  <a:srgbClr val="000000"/>
                </a:solidFill>
                <a:latin typeface="NanumSquareB"/>
                <a:ea typeface="NanumSquareB"/>
                <a:cs typeface="NanumSquareB"/>
                <a:sym typeface="NanumSquareB"/>
              </a:defRPr>
            </a:lvl1pPr>
          </a:lstStyle>
          <a:p>
            <a:r>
              <a:t>결론 및 향후 과제</a:t>
            </a:r>
          </a:p>
        </p:txBody>
      </p:sp>
      <p:sp>
        <p:nvSpPr>
          <p:cNvPr id="555" name="느낀점"/>
          <p:cNvSpPr txBox="1"/>
          <p:nvPr/>
        </p:nvSpPr>
        <p:spPr>
          <a:xfrm>
            <a:off x="11213487" y="340783"/>
            <a:ext cx="1927723" cy="469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90000"/>
              </a:lnSpc>
              <a:defRPr sz="2400" spc="-48">
                <a:solidFill>
                  <a:srgbClr val="D5D5D5"/>
                </a:solidFill>
                <a:latin typeface="NanumSquareR"/>
                <a:ea typeface="NanumSquareR"/>
                <a:cs typeface="NanumSquareR"/>
                <a:sym typeface="NanumSquareR"/>
              </a:defRPr>
            </a:lvl1pPr>
          </a:lstStyle>
          <a:p>
            <a:r>
              <a:t>느낀점</a:t>
            </a:r>
          </a:p>
        </p:txBody>
      </p:sp>
      <p:sp>
        <p:nvSpPr>
          <p:cNvPr id="556" name="수행 절차 및 방법"/>
          <p:cNvSpPr txBox="1"/>
          <p:nvPr/>
        </p:nvSpPr>
        <p:spPr>
          <a:xfrm>
            <a:off x="5438426" y="330112"/>
            <a:ext cx="2960657" cy="4912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90000"/>
              </a:lnSpc>
              <a:defRPr sz="2400" spc="-48">
                <a:solidFill>
                  <a:srgbClr val="D5D5D5"/>
                </a:solidFill>
                <a:latin typeface="NanumSquareR"/>
                <a:ea typeface="NanumSquareR"/>
                <a:cs typeface="NanumSquareR"/>
                <a:sym typeface="NanumSquareR"/>
              </a:defRPr>
            </a:lvl1pPr>
          </a:lstStyle>
          <a:p>
            <a:r>
              <a:t>수행 절차 및 방법</a:t>
            </a:r>
          </a:p>
        </p:txBody>
      </p:sp>
      <p:sp>
        <p:nvSpPr>
          <p:cNvPr id="557" name="프로젝트 배경"/>
          <p:cNvSpPr txBox="1"/>
          <p:nvPr/>
        </p:nvSpPr>
        <p:spPr>
          <a:xfrm>
            <a:off x="104426" y="330112"/>
            <a:ext cx="2494197" cy="4912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90000"/>
              </a:lnSpc>
              <a:defRPr sz="2400" spc="-48">
                <a:solidFill>
                  <a:srgbClr val="D5D5D5"/>
                </a:solidFill>
                <a:latin typeface="NanumSquareR"/>
                <a:ea typeface="NanumSquareR"/>
                <a:cs typeface="NanumSquareR"/>
                <a:sym typeface="NanumSquareR"/>
              </a:defRPr>
            </a:lvl1pPr>
          </a:lstStyle>
          <a:p>
            <a:r>
              <a:t>프로젝트 배경</a:t>
            </a:r>
          </a:p>
        </p:txBody>
      </p:sp>
      <p:pic>
        <p:nvPicPr>
          <p:cNvPr id="558" name="couple.png" descr="couple.png"/>
          <p:cNvPicPr>
            <a:picLocks noChangeAspect="1"/>
          </p:cNvPicPr>
          <p:nvPr/>
        </p:nvPicPr>
        <p:blipFill>
          <a:blip r:embed="rId3"/>
          <a:stretch>
            <a:fillRect/>
          </a:stretch>
        </p:blipFill>
        <p:spPr>
          <a:xfrm>
            <a:off x="5766154" y="2215674"/>
            <a:ext cx="1310310" cy="1310310"/>
          </a:xfrm>
          <a:prstGeom prst="rect">
            <a:avLst/>
          </a:prstGeom>
          <a:ln w="12700">
            <a:miter lim="400000"/>
          </a:ln>
        </p:spPr>
      </p:pic>
      <p:pic>
        <p:nvPicPr>
          <p:cNvPr id="559" name="old-man (2).png" descr="old-man (2).png"/>
          <p:cNvPicPr>
            <a:picLocks noChangeAspect="1"/>
          </p:cNvPicPr>
          <p:nvPr/>
        </p:nvPicPr>
        <p:blipFill>
          <a:blip r:embed="rId4"/>
          <a:stretch>
            <a:fillRect/>
          </a:stretch>
        </p:blipFill>
        <p:spPr>
          <a:xfrm>
            <a:off x="2331067" y="5947472"/>
            <a:ext cx="1103782" cy="1103782"/>
          </a:xfrm>
          <a:prstGeom prst="rect">
            <a:avLst/>
          </a:prstGeom>
          <a:ln w="12700">
            <a:miter lim="400000"/>
          </a:ln>
        </p:spPr>
      </p:pic>
      <p:grpSp>
        <p:nvGrpSpPr>
          <p:cNvPr id="562" name="그룹"/>
          <p:cNvGrpSpPr/>
          <p:nvPr/>
        </p:nvGrpSpPr>
        <p:grpSpPr>
          <a:xfrm>
            <a:off x="3242613" y="2283051"/>
            <a:ext cx="1166627" cy="1208079"/>
            <a:chOff x="0" y="0"/>
            <a:chExt cx="1166626" cy="1208077"/>
          </a:xfrm>
        </p:grpSpPr>
        <p:pic>
          <p:nvPicPr>
            <p:cNvPr id="560" name="python.png" descr="python.png"/>
            <p:cNvPicPr>
              <a:picLocks noChangeAspect="1"/>
            </p:cNvPicPr>
            <p:nvPr/>
          </p:nvPicPr>
          <p:blipFill>
            <a:blip r:embed="rId5"/>
            <a:stretch>
              <a:fillRect/>
            </a:stretch>
          </p:blipFill>
          <p:spPr>
            <a:xfrm>
              <a:off x="0" y="270022"/>
              <a:ext cx="938055" cy="938056"/>
            </a:xfrm>
            <a:prstGeom prst="rect">
              <a:avLst/>
            </a:prstGeom>
            <a:ln w="12700" cap="flat">
              <a:noFill/>
              <a:miter lim="400000"/>
            </a:ln>
            <a:effectLst/>
          </p:spPr>
        </p:pic>
        <p:pic>
          <p:nvPicPr>
            <p:cNvPr id="561" name="csv.png" descr="csv.png"/>
            <p:cNvPicPr>
              <a:picLocks noChangeAspect="1"/>
            </p:cNvPicPr>
            <p:nvPr/>
          </p:nvPicPr>
          <p:blipFill>
            <a:blip r:embed="rId6"/>
            <a:stretch>
              <a:fillRect/>
            </a:stretch>
          </p:blipFill>
          <p:spPr>
            <a:xfrm>
              <a:off x="675383" y="0"/>
              <a:ext cx="491244" cy="491243"/>
            </a:xfrm>
            <a:prstGeom prst="rect">
              <a:avLst/>
            </a:prstGeom>
            <a:ln w="12700" cap="flat">
              <a:noFill/>
              <a:miter lim="400000"/>
            </a:ln>
            <a:effectLst/>
          </p:spPr>
        </p:pic>
      </p:grpSp>
      <p:grpSp>
        <p:nvGrpSpPr>
          <p:cNvPr id="565" name="그룹"/>
          <p:cNvGrpSpPr/>
          <p:nvPr/>
        </p:nvGrpSpPr>
        <p:grpSpPr>
          <a:xfrm>
            <a:off x="8464029" y="2279063"/>
            <a:ext cx="1326016" cy="1152879"/>
            <a:chOff x="0" y="0"/>
            <a:chExt cx="1326015" cy="1152877"/>
          </a:xfrm>
        </p:grpSpPr>
        <p:pic>
          <p:nvPicPr>
            <p:cNvPr id="563" name="korea.png" descr="korea.png"/>
            <p:cNvPicPr>
              <a:picLocks noChangeAspect="1"/>
            </p:cNvPicPr>
            <p:nvPr/>
          </p:nvPicPr>
          <p:blipFill>
            <a:blip r:embed="rId7"/>
            <a:stretch>
              <a:fillRect/>
            </a:stretch>
          </p:blipFill>
          <p:spPr>
            <a:xfrm>
              <a:off x="491744" y="0"/>
              <a:ext cx="834272" cy="834271"/>
            </a:xfrm>
            <a:prstGeom prst="rect">
              <a:avLst/>
            </a:prstGeom>
            <a:ln w="12700" cap="flat">
              <a:noFill/>
              <a:miter lim="400000"/>
            </a:ln>
            <a:effectLst/>
          </p:spPr>
        </p:pic>
        <p:pic>
          <p:nvPicPr>
            <p:cNvPr id="564" name="jeju (1).png" descr="jeju (1).png"/>
            <p:cNvPicPr>
              <a:picLocks noChangeAspect="1"/>
            </p:cNvPicPr>
            <p:nvPr/>
          </p:nvPicPr>
          <p:blipFill>
            <a:blip r:embed="rId8"/>
            <a:stretch>
              <a:fillRect/>
            </a:stretch>
          </p:blipFill>
          <p:spPr>
            <a:xfrm>
              <a:off x="0" y="318607"/>
              <a:ext cx="834271" cy="834271"/>
            </a:xfrm>
            <a:prstGeom prst="rect">
              <a:avLst/>
            </a:prstGeom>
            <a:ln w="12700" cap="flat">
              <a:noFill/>
              <a:miter lim="400000"/>
            </a:ln>
            <a:effectLst/>
          </p:spPr>
        </p:pic>
      </p:grpSp>
      <p:pic>
        <p:nvPicPr>
          <p:cNvPr id="566" name="calendar (1).png" descr="calendar (1).png"/>
          <p:cNvPicPr>
            <a:picLocks noChangeAspect="1"/>
          </p:cNvPicPr>
          <p:nvPr/>
        </p:nvPicPr>
        <p:blipFill>
          <a:blip r:embed="rId9"/>
          <a:stretch>
            <a:fillRect/>
          </a:stretch>
        </p:blipFill>
        <p:spPr>
          <a:xfrm>
            <a:off x="4616381" y="5934772"/>
            <a:ext cx="1103782" cy="1103781"/>
          </a:xfrm>
          <a:prstGeom prst="rect">
            <a:avLst/>
          </a:prstGeom>
          <a:ln w="12700">
            <a:miter lim="400000"/>
          </a:ln>
        </p:spPr>
      </p:pic>
      <p:grpSp>
        <p:nvGrpSpPr>
          <p:cNvPr id="570" name="그룹"/>
          <p:cNvGrpSpPr/>
          <p:nvPr/>
        </p:nvGrpSpPr>
        <p:grpSpPr>
          <a:xfrm>
            <a:off x="9326709" y="5802907"/>
            <a:ext cx="1310310" cy="1103781"/>
            <a:chOff x="0" y="0"/>
            <a:chExt cx="1310308" cy="1103780"/>
          </a:xfrm>
        </p:grpSpPr>
        <p:pic>
          <p:nvPicPr>
            <p:cNvPr id="567" name="hospital.png" descr="hospital.png"/>
            <p:cNvPicPr>
              <a:picLocks noChangeAspect="1"/>
            </p:cNvPicPr>
            <p:nvPr/>
          </p:nvPicPr>
          <p:blipFill>
            <a:blip r:embed="rId10"/>
            <a:stretch>
              <a:fillRect/>
            </a:stretch>
          </p:blipFill>
          <p:spPr>
            <a:xfrm>
              <a:off x="519225" y="0"/>
              <a:ext cx="585129" cy="585129"/>
            </a:xfrm>
            <a:prstGeom prst="rect">
              <a:avLst/>
            </a:prstGeom>
            <a:ln w="12700" cap="flat">
              <a:noFill/>
              <a:miter lim="400000"/>
            </a:ln>
            <a:effectLst/>
          </p:spPr>
        </p:pic>
        <p:pic>
          <p:nvPicPr>
            <p:cNvPr id="568" name="roundabout.png" descr="roundabout.png"/>
            <p:cNvPicPr>
              <a:picLocks noChangeAspect="1"/>
            </p:cNvPicPr>
            <p:nvPr/>
          </p:nvPicPr>
          <p:blipFill>
            <a:blip r:embed="rId11"/>
            <a:stretch>
              <a:fillRect/>
            </a:stretch>
          </p:blipFill>
          <p:spPr>
            <a:xfrm>
              <a:off x="0" y="426080"/>
              <a:ext cx="674526" cy="674526"/>
            </a:xfrm>
            <a:prstGeom prst="rect">
              <a:avLst/>
            </a:prstGeom>
            <a:ln w="12700" cap="flat">
              <a:noFill/>
              <a:miter lim="400000"/>
            </a:ln>
            <a:effectLst/>
          </p:spPr>
        </p:pic>
        <p:pic>
          <p:nvPicPr>
            <p:cNvPr id="569" name="trolley.png" descr="trolley.png"/>
            <p:cNvPicPr>
              <a:picLocks noChangeAspect="1"/>
            </p:cNvPicPr>
            <p:nvPr/>
          </p:nvPicPr>
          <p:blipFill>
            <a:blip r:embed="rId12"/>
            <a:stretch>
              <a:fillRect/>
            </a:stretch>
          </p:blipFill>
          <p:spPr>
            <a:xfrm>
              <a:off x="724250" y="517721"/>
              <a:ext cx="586059" cy="586060"/>
            </a:xfrm>
            <a:prstGeom prst="rect">
              <a:avLst/>
            </a:prstGeom>
            <a:ln w="12700" cap="flat">
              <a:noFill/>
              <a:miter lim="400000"/>
            </a:ln>
            <a:effectLst/>
          </p:spPr>
        </p:pic>
      </p:grpSp>
      <p:sp>
        <p:nvSpPr>
          <p:cNvPr id="571" name="#Pandas…"/>
          <p:cNvSpPr txBox="1"/>
          <p:nvPr/>
        </p:nvSpPr>
        <p:spPr>
          <a:xfrm>
            <a:off x="3312364" y="3670492"/>
            <a:ext cx="1027126" cy="127056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lnSpc>
                <a:spcPct val="120000"/>
              </a:lnSpc>
              <a:defRPr sz="1400">
                <a:latin typeface="+mn-lt"/>
                <a:ea typeface="+mn-ea"/>
                <a:cs typeface="+mn-cs"/>
                <a:sym typeface="NanumSquare Regular"/>
              </a:defRPr>
            </a:pPr>
            <a:r>
              <a:rPr dirty="0"/>
              <a:t>#Pandas</a:t>
            </a:r>
          </a:p>
          <a:p>
            <a:pPr algn="l">
              <a:lnSpc>
                <a:spcPct val="120000"/>
              </a:lnSpc>
              <a:defRPr sz="1400">
                <a:latin typeface="+mn-lt"/>
                <a:ea typeface="+mn-ea"/>
                <a:cs typeface="+mn-cs"/>
                <a:sym typeface="NanumSquare Regular"/>
              </a:defRPr>
            </a:pPr>
            <a:r>
              <a:rPr dirty="0"/>
              <a:t>#NumPy</a:t>
            </a:r>
          </a:p>
          <a:p>
            <a:pPr algn="l">
              <a:lnSpc>
                <a:spcPct val="120000"/>
              </a:lnSpc>
              <a:defRPr sz="1400">
                <a:latin typeface="+mn-lt"/>
                <a:ea typeface="+mn-ea"/>
                <a:cs typeface="+mn-cs"/>
                <a:sym typeface="NanumSquare Regular"/>
              </a:defRPr>
            </a:pPr>
            <a:r>
              <a:rPr dirty="0"/>
              <a:t>#bs4</a:t>
            </a:r>
          </a:p>
          <a:p>
            <a:pPr algn="l">
              <a:lnSpc>
                <a:spcPct val="120000"/>
              </a:lnSpc>
              <a:defRPr sz="1400">
                <a:latin typeface="+mn-lt"/>
                <a:ea typeface="+mn-ea"/>
                <a:cs typeface="+mn-cs"/>
                <a:sym typeface="NanumSquare Regular"/>
              </a:defRPr>
            </a:pPr>
            <a:r>
              <a:rPr dirty="0"/>
              <a:t>#Matplotlib</a:t>
            </a:r>
          </a:p>
          <a:p>
            <a:pPr algn="l">
              <a:lnSpc>
                <a:spcPct val="120000"/>
              </a:lnSpc>
              <a:defRPr sz="1400">
                <a:latin typeface="+mn-lt"/>
                <a:ea typeface="+mn-ea"/>
                <a:cs typeface="+mn-cs"/>
                <a:sym typeface="NanumSquare Regular"/>
              </a:defRPr>
            </a:pPr>
            <a:r>
              <a:rPr dirty="0"/>
              <a:t>#FOLIUM</a:t>
            </a:r>
          </a:p>
        </p:txBody>
      </p:sp>
      <p:sp>
        <p:nvSpPr>
          <p:cNvPr id="572" name="#연령대별…"/>
          <p:cNvSpPr txBox="1"/>
          <p:nvPr/>
        </p:nvSpPr>
        <p:spPr>
          <a:xfrm>
            <a:off x="5842084" y="3670493"/>
            <a:ext cx="1189102" cy="9090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1400">
                <a:latin typeface="+mn-lt"/>
                <a:ea typeface="+mn-ea"/>
                <a:cs typeface="+mn-cs"/>
                <a:sym typeface="NanumSquare Regular"/>
              </a:defRPr>
            </a:pPr>
            <a:r>
              <a:t>#연령대별</a:t>
            </a:r>
          </a:p>
          <a:p>
            <a:pPr algn="l">
              <a:defRPr sz="1400">
                <a:latin typeface="+mn-lt"/>
                <a:ea typeface="+mn-ea"/>
                <a:cs typeface="+mn-cs"/>
                <a:sym typeface="NanumSquare Regular"/>
              </a:defRPr>
            </a:pPr>
            <a:r>
              <a:t>#사상자수대비</a:t>
            </a:r>
          </a:p>
          <a:p>
            <a:pPr algn="l">
              <a:defRPr sz="1400">
                <a:latin typeface="+mn-lt"/>
                <a:ea typeface="+mn-ea"/>
                <a:cs typeface="+mn-cs"/>
                <a:sym typeface="NanumSquare Regular"/>
              </a:defRPr>
            </a:pPr>
            <a:r>
              <a:t>#사망자비율</a:t>
            </a:r>
          </a:p>
          <a:p>
            <a:pPr algn="l">
              <a:defRPr sz="1400">
                <a:latin typeface="+mn-lt"/>
                <a:ea typeface="+mn-ea"/>
                <a:cs typeface="+mn-cs"/>
                <a:sym typeface="NanumSquare Regular"/>
              </a:defRPr>
            </a:pPr>
            <a:r>
              <a:t>#65세노인</a:t>
            </a:r>
          </a:p>
        </p:txBody>
      </p:sp>
      <p:sp>
        <p:nvSpPr>
          <p:cNvPr id="573" name="#10만명당…"/>
          <p:cNvSpPr txBox="1"/>
          <p:nvPr/>
        </p:nvSpPr>
        <p:spPr>
          <a:xfrm>
            <a:off x="8648065" y="3670493"/>
            <a:ext cx="1189102" cy="9090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1400">
                <a:latin typeface="+mn-lt"/>
                <a:ea typeface="+mn-ea"/>
                <a:cs typeface="+mn-cs"/>
                <a:sym typeface="NanumSquare Regular"/>
              </a:defRPr>
            </a:pPr>
            <a:r>
              <a:t>#10만명당</a:t>
            </a:r>
          </a:p>
          <a:p>
            <a:pPr algn="l">
              <a:defRPr sz="1400">
                <a:latin typeface="+mn-lt"/>
                <a:ea typeface="+mn-ea"/>
                <a:cs typeface="+mn-cs"/>
                <a:sym typeface="NanumSquare Regular"/>
              </a:defRPr>
            </a:pPr>
            <a:r>
              <a:t>#노인사망자수</a:t>
            </a:r>
          </a:p>
          <a:p>
            <a:pPr algn="l">
              <a:defRPr sz="1400">
                <a:latin typeface="+mn-lt"/>
                <a:ea typeface="+mn-ea"/>
                <a:cs typeface="+mn-cs"/>
                <a:sym typeface="NanumSquare Regular"/>
              </a:defRPr>
            </a:pPr>
            <a:r>
              <a:t>#제주도</a:t>
            </a:r>
          </a:p>
          <a:p>
            <a:pPr algn="l">
              <a:defRPr sz="1400">
                <a:latin typeface="+mn-lt"/>
                <a:ea typeface="+mn-ea"/>
                <a:cs typeface="+mn-cs"/>
                <a:sym typeface="NanumSquare Regular"/>
              </a:defRPr>
            </a:pPr>
            <a:r>
              <a:t>#충남,전남</a:t>
            </a:r>
          </a:p>
        </p:txBody>
      </p:sp>
      <p:sp>
        <p:nvSpPr>
          <p:cNvPr id="574" name="#사고유형별…"/>
          <p:cNvSpPr txBox="1"/>
          <p:nvPr/>
        </p:nvSpPr>
        <p:spPr>
          <a:xfrm>
            <a:off x="2318097" y="7339220"/>
            <a:ext cx="1189102" cy="7058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p>
            <a:pPr algn="l">
              <a:defRPr sz="1400">
                <a:latin typeface="+mn-lt"/>
                <a:ea typeface="+mn-ea"/>
                <a:cs typeface="+mn-cs"/>
                <a:sym typeface="NanumSquare Regular"/>
              </a:defRPr>
            </a:pPr>
            <a:r>
              <a:t>#사고유형별</a:t>
            </a:r>
          </a:p>
          <a:p>
            <a:pPr algn="l">
              <a:defRPr sz="1400">
                <a:latin typeface="+mn-lt"/>
                <a:ea typeface="+mn-ea"/>
                <a:cs typeface="+mn-cs"/>
                <a:sym typeface="NanumSquare Regular"/>
              </a:defRPr>
            </a:pPr>
            <a:r>
              <a:t>#노인사망자수</a:t>
            </a:r>
          </a:p>
          <a:p>
            <a:pPr algn="l">
              <a:defRPr sz="1400">
                <a:latin typeface="+mn-lt"/>
                <a:ea typeface="+mn-ea"/>
                <a:cs typeface="+mn-cs"/>
                <a:sym typeface="NanumSquare Regular"/>
              </a:defRPr>
            </a:pPr>
            <a:r>
              <a:t>#횡단중</a:t>
            </a:r>
          </a:p>
        </p:txBody>
      </p:sp>
      <p:sp>
        <p:nvSpPr>
          <p:cNvPr id="575" name="#제주3월…"/>
          <p:cNvSpPr txBox="1"/>
          <p:nvPr/>
        </p:nvSpPr>
        <p:spPr>
          <a:xfrm>
            <a:off x="4526159" y="7297814"/>
            <a:ext cx="1284225" cy="9090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p>
            <a:pPr algn="l">
              <a:defRPr sz="1400">
                <a:latin typeface="+mn-lt"/>
                <a:ea typeface="+mn-ea"/>
                <a:cs typeface="+mn-cs"/>
                <a:sym typeface="NanumSquare Regular"/>
              </a:defRPr>
            </a:pPr>
            <a:r>
              <a:t>#제주3월</a:t>
            </a:r>
          </a:p>
          <a:p>
            <a:pPr algn="l">
              <a:defRPr sz="1400">
                <a:latin typeface="+mn-lt"/>
                <a:ea typeface="+mn-ea"/>
                <a:cs typeface="+mn-cs"/>
                <a:sym typeface="NanumSquare Regular"/>
              </a:defRPr>
            </a:pPr>
            <a:r>
              <a:t>#충남,전남10월</a:t>
            </a:r>
          </a:p>
          <a:p>
            <a:pPr algn="l">
              <a:defRPr sz="1400">
                <a:latin typeface="+mn-lt"/>
                <a:ea typeface="+mn-ea"/>
                <a:cs typeface="+mn-cs"/>
                <a:sym typeface="NanumSquare Regular"/>
              </a:defRPr>
            </a:pPr>
            <a:r>
              <a:t>#6시~8시</a:t>
            </a:r>
          </a:p>
          <a:p>
            <a:pPr algn="l">
              <a:defRPr sz="1400">
                <a:latin typeface="+mn-lt"/>
                <a:ea typeface="+mn-ea"/>
                <a:cs typeface="+mn-cs"/>
                <a:sym typeface="NanumSquare Regular"/>
              </a:defRPr>
            </a:pPr>
            <a:r>
              <a:t>#18시~20시</a:t>
            </a:r>
          </a:p>
        </p:txBody>
      </p:sp>
      <p:grpSp>
        <p:nvGrpSpPr>
          <p:cNvPr id="578" name="그룹"/>
          <p:cNvGrpSpPr/>
          <p:nvPr/>
        </p:nvGrpSpPr>
        <p:grpSpPr>
          <a:xfrm>
            <a:off x="6876295" y="5682729"/>
            <a:ext cx="1350036" cy="1329408"/>
            <a:chOff x="0" y="0"/>
            <a:chExt cx="1350034" cy="1329407"/>
          </a:xfrm>
        </p:grpSpPr>
        <p:pic>
          <p:nvPicPr>
            <p:cNvPr id="576" name="ambulance.png" descr="ambulance.png"/>
            <p:cNvPicPr>
              <a:picLocks noChangeAspect="1"/>
            </p:cNvPicPr>
            <p:nvPr/>
          </p:nvPicPr>
          <p:blipFill>
            <a:blip r:embed="rId13"/>
            <a:stretch>
              <a:fillRect/>
            </a:stretch>
          </p:blipFill>
          <p:spPr>
            <a:xfrm>
              <a:off x="0" y="0"/>
              <a:ext cx="771178" cy="771178"/>
            </a:xfrm>
            <a:prstGeom prst="rect">
              <a:avLst/>
            </a:prstGeom>
            <a:ln w="12700" cap="flat">
              <a:noFill/>
              <a:miter lim="400000"/>
            </a:ln>
            <a:effectLst/>
          </p:spPr>
        </p:pic>
        <p:pic>
          <p:nvPicPr>
            <p:cNvPr id="577" name="accident.png" descr="accident.png"/>
            <p:cNvPicPr>
              <a:picLocks noChangeAspect="1"/>
            </p:cNvPicPr>
            <p:nvPr/>
          </p:nvPicPr>
          <p:blipFill>
            <a:blip r:embed="rId14"/>
            <a:stretch>
              <a:fillRect/>
            </a:stretch>
          </p:blipFill>
          <p:spPr>
            <a:xfrm>
              <a:off x="578857" y="558230"/>
              <a:ext cx="771178" cy="771178"/>
            </a:xfrm>
            <a:prstGeom prst="rect">
              <a:avLst/>
            </a:prstGeom>
            <a:ln w="12700" cap="flat">
              <a:noFill/>
              <a:miter lim="400000"/>
            </a:ln>
            <a:effectLst/>
          </p:spPr>
        </p:pic>
      </p:grpSp>
      <p:sp>
        <p:nvSpPr>
          <p:cNvPr id="579" name="#응급실현황과…"/>
          <p:cNvSpPr txBox="1"/>
          <p:nvPr/>
        </p:nvSpPr>
        <p:spPr>
          <a:xfrm>
            <a:off x="6956762" y="7288203"/>
            <a:ext cx="1189102" cy="5026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p>
            <a:pPr algn="l">
              <a:defRPr sz="1400">
                <a:latin typeface="+mn-lt"/>
                <a:ea typeface="+mn-ea"/>
                <a:cs typeface="+mn-cs"/>
                <a:sym typeface="NanumSquare Regular"/>
              </a:defRPr>
            </a:pPr>
            <a:r>
              <a:t>#응급실현황과</a:t>
            </a:r>
          </a:p>
          <a:p>
            <a:pPr algn="l">
              <a:defRPr sz="1400">
                <a:latin typeface="+mn-lt"/>
                <a:ea typeface="+mn-ea"/>
                <a:cs typeface="+mn-cs"/>
                <a:sym typeface="NanumSquare Regular"/>
              </a:defRPr>
            </a:pPr>
            <a:r>
              <a:t>#사고다발지역</a:t>
            </a:r>
          </a:p>
        </p:txBody>
      </p:sp>
      <p:sp>
        <p:nvSpPr>
          <p:cNvPr id="580" name="#시장…"/>
          <p:cNvSpPr txBox="1"/>
          <p:nvPr/>
        </p:nvSpPr>
        <p:spPr>
          <a:xfrm>
            <a:off x="9292242" y="7250103"/>
            <a:ext cx="1394461" cy="7058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p>
            <a:pPr algn="l">
              <a:defRPr sz="1400">
                <a:latin typeface="+mn-lt"/>
                <a:ea typeface="+mn-ea"/>
                <a:cs typeface="+mn-cs"/>
                <a:sym typeface="NanumSquare Regular"/>
              </a:defRPr>
            </a:pPr>
            <a:r>
              <a:t>#시장</a:t>
            </a:r>
          </a:p>
          <a:p>
            <a:pPr algn="l">
              <a:defRPr sz="1400">
                <a:latin typeface="+mn-lt"/>
                <a:ea typeface="+mn-ea"/>
                <a:cs typeface="+mn-cs"/>
                <a:sym typeface="NanumSquare Regular"/>
              </a:defRPr>
            </a:pPr>
            <a:r>
              <a:t>#병원</a:t>
            </a:r>
          </a:p>
          <a:p>
            <a:pPr algn="l">
              <a:defRPr sz="1400">
                <a:latin typeface="+mn-lt"/>
                <a:ea typeface="+mn-ea"/>
                <a:cs typeface="+mn-cs"/>
                <a:sym typeface="NanumSquare Regular"/>
              </a:defRPr>
            </a:pPr>
            <a:r>
              <a:t>#교차로,회전차로</a:t>
            </a:r>
          </a:p>
        </p:txBody>
      </p:sp>
      <p:sp>
        <p:nvSpPr>
          <p:cNvPr id="581" name="선"/>
          <p:cNvSpPr/>
          <p:nvPr/>
        </p:nvSpPr>
        <p:spPr>
          <a:xfrm>
            <a:off x="2379512" y="5308944"/>
            <a:ext cx="8299035" cy="1"/>
          </a:xfrm>
          <a:prstGeom prst="line">
            <a:avLst/>
          </a:prstGeom>
          <a:ln w="12700">
            <a:solidFill>
              <a:srgbClr val="535353"/>
            </a:solidFill>
            <a:miter lim="400000"/>
          </a:ln>
        </p:spPr>
        <p:txBody>
          <a:bodyPr lIns="45718" tIns="45718" rIns="45718" bIns="45718"/>
          <a:lstStyle/>
          <a:p>
            <a:endParaRPr/>
          </a:p>
        </p:txBody>
      </p:sp>
      <p:sp>
        <p:nvSpPr>
          <p:cNvPr id="582" name="프로젝트 컨셉"/>
          <p:cNvSpPr txBox="1"/>
          <p:nvPr/>
        </p:nvSpPr>
        <p:spPr>
          <a:xfrm>
            <a:off x="9405322" y="903648"/>
            <a:ext cx="1037405" cy="35712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b="1" spc="-16">
                <a:solidFill>
                  <a:srgbClr val="000000"/>
                </a:solidFill>
                <a:latin typeface="NanumSquareB"/>
                <a:ea typeface="NanumSquareB"/>
                <a:cs typeface="NanumSquareB"/>
                <a:sym typeface="NanumSquareB"/>
              </a:defRPr>
            </a:lvl1pPr>
          </a:lstStyle>
          <a:p>
            <a:r>
              <a:t>데이터 분석</a:t>
            </a:r>
          </a:p>
        </p:txBody>
      </p:sp>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6" name="직사각형"/>
          <p:cNvSpPr/>
          <p:nvPr/>
        </p:nvSpPr>
        <p:spPr>
          <a:xfrm>
            <a:off x="-8468" y="-8467"/>
            <a:ext cx="13021737" cy="160273"/>
          </a:xfrm>
          <a:prstGeom prst="rect">
            <a:avLst/>
          </a:prstGeom>
          <a:solidFill>
            <a:srgbClr val="E77771"/>
          </a:solidFill>
          <a:ln w="12700">
            <a:miter lim="400000"/>
          </a:ln>
        </p:spPr>
        <p:txBody>
          <a:bodyPr lIns="50800" tIns="50800" rIns="50800" bIns="50800" anchor="ctr"/>
          <a:lstStyle/>
          <a:p>
            <a:pPr defTabSz="1130300">
              <a:defRPr sz="3200">
                <a:solidFill>
                  <a:srgbClr val="FFFFFF"/>
                </a:solidFill>
                <a:latin typeface="Avenir Next Regular"/>
                <a:ea typeface="Avenir Next Regular"/>
                <a:cs typeface="Avenir Next Regular"/>
                <a:sym typeface="Avenir Next Regular"/>
              </a:defRPr>
            </a:pPr>
            <a:endParaRPr/>
          </a:p>
        </p:txBody>
      </p:sp>
      <p:sp>
        <p:nvSpPr>
          <p:cNvPr id="587" name="직사각형"/>
          <p:cNvSpPr/>
          <p:nvPr/>
        </p:nvSpPr>
        <p:spPr>
          <a:xfrm>
            <a:off x="-8467" y="9601200"/>
            <a:ext cx="13021734" cy="160273"/>
          </a:xfrm>
          <a:prstGeom prst="rect">
            <a:avLst/>
          </a:prstGeom>
          <a:solidFill>
            <a:srgbClr val="E77771"/>
          </a:solidFill>
          <a:ln w="12700">
            <a:miter lim="400000"/>
          </a:ln>
        </p:spPr>
        <p:txBody>
          <a:bodyPr lIns="50800" tIns="50800" rIns="50800" bIns="50800" anchor="ctr"/>
          <a:lstStyle/>
          <a:p>
            <a:pPr defTabSz="1130300">
              <a:defRPr sz="3200">
                <a:solidFill>
                  <a:srgbClr val="FFFFFF"/>
                </a:solidFill>
                <a:latin typeface="Avenir Next Regular"/>
                <a:ea typeface="Avenir Next Regular"/>
                <a:cs typeface="Avenir Next Regular"/>
                <a:sym typeface="Avenir Next Regular"/>
              </a:defRPr>
            </a:pPr>
            <a:endParaRPr/>
          </a:p>
        </p:txBody>
      </p:sp>
      <p:sp>
        <p:nvSpPr>
          <p:cNvPr id="588" name="팀 구성 및 역할"/>
          <p:cNvSpPr txBox="1"/>
          <p:nvPr/>
        </p:nvSpPr>
        <p:spPr>
          <a:xfrm>
            <a:off x="2534361" y="330112"/>
            <a:ext cx="2960656" cy="4912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90000"/>
              </a:lnSpc>
              <a:defRPr sz="2400" spc="-48">
                <a:solidFill>
                  <a:srgbClr val="D5D5D5"/>
                </a:solidFill>
                <a:latin typeface="NanumSquareR"/>
                <a:ea typeface="NanumSquareR"/>
                <a:cs typeface="NanumSquareR"/>
                <a:sym typeface="NanumSquareR"/>
              </a:defRPr>
            </a:lvl1pPr>
          </a:lstStyle>
          <a:p>
            <a:r>
              <a:t>팀 구성 및 역할</a:t>
            </a:r>
          </a:p>
        </p:txBody>
      </p:sp>
      <p:sp>
        <p:nvSpPr>
          <p:cNvPr id="589" name="결론 및 향후 과제"/>
          <p:cNvSpPr txBox="1"/>
          <p:nvPr/>
        </p:nvSpPr>
        <p:spPr>
          <a:xfrm>
            <a:off x="8410226" y="330112"/>
            <a:ext cx="2960657" cy="4912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90000"/>
              </a:lnSpc>
              <a:defRPr sz="2400" b="1" spc="-48">
                <a:solidFill>
                  <a:srgbClr val="000000"/>
                </a:solidFill>
                <a:latin typeface="NanumSquareB"/>
                <a:ea typeface="NanumSquareB"/>
                <a:cs typeface="NanumSquareB"/>
                <a:sym typeface="NanumSquareB"/>
              </a:defRPr>
            </a:lvl1pPr>
          </a:lstStyle>
          <a:p>
            <a:r>
              <a:t>결론 및 향후 과제</a:t>
            </a:r>
          </a:p>
        </p:txBody>
      </p:sp>
      <p:sp>
        <p:nvSpPr>
          <p:cNvPr id="590" name="느낀점"/>
          <p:cNvSpPr txBox="1"/>
          <p:nvPr/>
        </p:nvSpPr>
        <p:spPr>
          <a:xfrm>
            <a:off x="11213487" y="340783"/>
            <a:ext cx="1927723" cy="469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90000"/>
              </a:lnSpc>
              <a:defRPr sz="2400" spc="-48">
                <a:solidFill>
                  <a:srgbClr val="D5D5D5"/>
                </a:solidFill>
                <a:latin typeface="NanumSquareR"/>
                <a:ea typeface="NanumSquareR"/>
                <a:cs typeface="NanumSquareR"/>
                <a:sym typeface="NanumSquareR"/>
              </a:defRPr>
            </a:lvl1pPr>
          </a:lstStyle>
          <a:p>
            <a:r>
              <a:t>느낀점</a:t>
            </a:r>
          </a:p>
        </p:txBody>
      </p:sp>
      <p:sp>
        <p:nvSpPr>
          <p:cNvPr id="591" name="수행 절차 및 방법"/>
          <p:cNvSpPr txBox="1"/>
          <p:nvPr/>
        </p:nvSpPr>
        <p:spPr>
          <a:xfrm>
            <a:off x="5438426" y="330112"/>
            <a:ext cx="2960657" cy="4912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90000"/>
              </a:lnSpc>
              <a:defRPr sz="2400" spc="-48">
                <a:solidFill>
                  <a:srgbClr val="D5D5D5"/>
                </a:solidFill>
                <a:latin typeface="NanumSquareR"/>
                <a:ea typeface="NanumSquareR"/>
                <a:cs typeface="NanumSquareR"/>
                <a:sym typeface="NanumSquareR"/>
              </a:defRPr>
            </a:lvl1pPr>
          </a:lstStyle>
          <a:p>
            <a:r>
              <a:t>수행 절차 및 방법</a:t>
            </a:r>
          </a:p>
        </p:txBody>
      </p:sp>
      <p:sp>
        <p:nvSpPr>
          <p:cNvPr id="592" name="프로젝트 배경"/>
          <p:cNvSpPr txBox="1"/>
          <p:nvPr/>
        </p:nvSpPr>
        <p:spPr>
          <a:xfrm>
            <a:off x="104426" y="330112"/>
            <a:ext cx="2494197" cy="4912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90000"/>
              </a:lnSpc>
              <a:defRPr sz="2400" spc="-48">
                <a:solidFill>
                  <a:srgbClr val="D5D5D5"/>
                </a:solidFill>
                <a:latin typeface="NanumSquareR"/>
                <a:ea typeface="NanumSquareR"/>
                <a:cs typeface="NanumSquareR"/>
                <a:sym typeface="NanumSquareR"/>
              </a:defRPr>
            </a:lvl1pPr>
          </a:lstStyle>
          <a:p>
            <a:r>
              <a:t>프로젝트 배경</a:t>
            </a:r>
          </a:p>
        </p:txBody>
      </p:sp>
      <p:sp>
        <p:nvSpPr>
          <p:cNvPr id="593" name="프로젝트 컨셉"/>
          <p:cNvSpPr txBox="1"/>
          <p:nvPr/>
        </p:nvSpPr>
        <p:spPr>
          <a:xfrm>
            <a:off x="9492190" y="903648"/>
            <a:ext cx="863669" cy="35712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b="1" spc="-16">
                <a:solidFill>
                  <a:srgbClr val="000000"/>
                </a:solidFill>
                <a:latin typeface="NanumSquareB"/>
                <a:ea typeface="NanumSquareB"/>
                <a:cs typeface="NanumSquareB"/>
                <a:sym typeface="NanumSquareB"/>
              </a:defRPr>
            </a:lvl1pPr>
          </a:lstStyle>
          <a:p>
            <a:r>
              <a:t>향후 과제</a:t>
            </a:r>
          </a:p>
        </p:txBody>
      </p:sp>
      <p:sp>
        <p:nvSpPr>
          <p:cNvPr id="594" name="- 응급실 외 외상센터/전문의 유무와 노인 교통사고 사망의 상관관계…"/>
          <p:cNvSpPr txBox="1"/>
          <p:nvPr/>
        </p:nvSpPr>
        <p:spPr>
          <a:xfrm>
            <a:off x="13226717" y="3728234"/>
            <a:ext cx="8106078" cy="125476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a:lnSpc>
                <a:spcPct val="150000"/>
              </a:lnSpc>
              <a:defRPr sz="2000">
                <a:solidFill>
                  <a:srgbClr val="000000"/>
                </a:solidFill>
                <a:latin typeface="+mn-lt"/>
                <a:ea typeface="+mn-ea"/>
                <a:cs typeface="+mn-cs"/>
                <a:sym typeface="NanumSquare Regular"/>
              </a:defRPr>
            </a:pPr>
            <a:r>
              <a:t>- 응급실 외 외상센터/전문의 유무와 노인 교통사고 사망의 상관관계</a:t>
            </a:r>
          </a:p>
          <a:p>
            <a:pPr algn="l">
              <a:lnSpc>
                <a:spcPct val="150000"/>
              </a:lnSpc>
              <a:defRPr sz="2000">
                <a:solidFill>
                  <a:srgbClr val="000000"/>
                </a:solidFill>
                <a:latin typeface="+mn-lt"/>
                <a:ea typeface="+mn-ea"/>
                <a:cs typeface="+mn-cs"/>
                <a:sym typeface="NanumSquare Regular"/>
              </a:defRPr>
            </a:pPr>
            <a:r>
              <a:t>- 차대사람 외 다양한 사고유형 분석</a:t>
            </a:r>
          </a:p>
          <a:p>
            <a:pPr algn="l">
              <a:lnSpc>
                <a:spcPct val="150000"/>
              </a:lnSpc>
              <a:defRPr sz="2000">
                <a:solidFill>
                  <a:srgbClr val="000000"/>
                </a:solidFill>
                <a:latin typeface="+mn-lt"/>
                <a:ea typeface="+mn-ea"/>
                <a:cs typeface="+mn-cs"/>
                <a:sym typeface="NanumSquare Regular"/>
              </a:defRPr>
            </a:pPr>
            <a:r>
              <a:t>- 노인뿐만이 아닌 전 연령층 사건의 분석</a:t>
            </a:r>
          </a:p>
        </p:txBody>
      </p:sp>
      <p:sp>
        <p:nvSpPr>
          <p:cNvPr id="595" name="- 응급실 외 외상센터/전문의 유무와 노인 교통사고 사망의 상관관계"/>
          <p:cNvSpPr txBox="1"/>
          <p:nvPr/>
        </p:nvSpPr>
        <p:spPr>
          <a:xfrm>
            <a:off x="2969133" y="3582252"/>
            <a:ext cx="7066535" cy="38608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lnSpc>
                <a:spcPct val="150000"/>
              </a:lnSpc>
              <a:defRPr sz="2000">
                <a:solidFill>
                  <a:srgbClr val="000000"/>
                </a:solidFill>
                <a:latin typeface="+mn-lt"/>
                <a:ea typeface="+mn-ea"/>
                <a:cs typeface="+mn-cs"/>
                <a:sym typeface="NanumSquare Regular"/>
              </a:defRPr>
            </a:lvl1pPr>
          </a:lstStyle>
          <a:p>
            <a:r>
              <a:t>- 응급실 외 외상센터/전문의 유무와 노인 교통사고 사망의 상관관계</a:t>
            </a:r>
          </a:p>
        </p:txBody>
      </p:sp>
      <p:sp>
        <p:nvSpPr>
          <p:cNvPr id="596" name="- 차대사람 외 다양한 사고유형 분석"/>
          <p:cNvSpPr txBox="1"/>
          <p:nvPr/>
        </p:nvSpPr>
        <p:spPr>
          <a:xfrm>
            <a:off x="4616195" y="4683759"/>
            <a:ext cx="3772409" cy="38608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lnSpc>
                <a:spcPct val="150000"/>
              </a:lnSpc>
              <a:defRPr sz="2000">
                <a:solidFill>
                  <a:srgbClr val="000000"/>
                </a:solidFill>
                <a:latin typeface="+mn-lt"/>
                <a:ea typeface="+mn-ea"/>
                <a:cs typeface="+mn-cs"/>
                <a:sym typeface="NanumSquare Regular"/>
              </a:defRPr>
            </a:lvl1pPr>
          </a:lstStyle>
          <a:p>
            <a:r>
              <a:t>- 차대사람 외 다양한 사고유형 분석</a:t>
            </a:r>
          </a:p>
        </p:txBody>
      </p:sp>
      <p:sp>
        <p:nvSpPr>
          <p:cNvPr id="597" name="- 노인뿐만이 아닌 전 연령층 사건의 분석"/>
          <p:cNvSpPr txBox="1"/>
          <p:nvPr/>
        </p:nvSpPr>
        <p:spPr>
          <a:xfrm>
            <a:off x="4353306" y="5785266"/>
            <a:ext cx="4298189" cy="38608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lnSpc>
                <a:spcPct val="150000"/>
              </a:lnSpc>
              <a:defRPr sz="2000">
                <a:solidFill>
                  <a:srgbClr val="000000"/>
                </a:solidFill>
                <a:latin typeface="+mn-lt"/>
                <a:ea typeface="+mn-ea"/>
                <a:cs typeface="+mn-cs"/>
                <a:sym typeface="NanumSquare Regular"/>
              </a:defRPr>
            </a:lvl1pPr>
          </a:lstStyle>
          <a:p>
            <a:r>
              <a:t>- 노인뿐만이 아닌 전 연령층 사건의 분석</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0" presetClass="entr" fill="hold" grpId="1" nodeType="clickEffect">
                                  <p:stCondLst>
                                    <p:cond delay="0"/>
                                  </p:stCondLst>
                                  <p:iterate>
                                    <p:tmAbs val="0"/>
                                  </p:iterate>
                                  <p:childTnLst>
                                    <p:set>
                                      <p:cBhvr>
                                        <p:cTn id="6" fill="hold"/>
                                        <p:tgtEl>
                                          <p:spTgt spid="595"/>
                                        </p:tgtEl>
                                        <p:attrNameLst>
                                          <p:attrName>style.visibility</p:attrName>
                                        </p:attrNameLst>
                                      </p:cBhvr>
                                      <p:to>
                                        <p:strVal val="visible"/>
                                      </p:to>
                                    </p:set>
                                    <p:animEffect transition="in" filter="fade">
                                      <p:cBhvr>
                                        <p:cTn id="7" dur="1000"/>
                                        <p:tgtEl>
                                          <p:spTgt spid="59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fill="hold" grpId="2" nodeType="clickEffect">
                                  <p:stCondLst>
                                    <p:cond delay="0"/>
                                  </p:stCondLst>
                                  <p:iterate>
                                    <p:tmAbs val="0"/>
                                  </p:iterate>
                                  <p:childTnLst>
                                    <p:set>
                                      <p:cBhvr>
                                        <p:cTn id="11" fill="hold"/>
                                        <p:tgtEl>
                                          <p:spTgt spid="596"/>
                                        </p:tgtEl>
                                        <p:attrNameLst>
                                          <p:attrName>style.visibility</p:attrName>
                                        </p:attrNameLst>
                                      </p:cBhvr>
                                      <p:to>
                                        <p:strVal val="visible"/>
                                      </p:to>
                                    </p:set>
                                    <p:animEffect transition="in" filter="fade">
                                      <p:cBhvr>
                                        <p:cTn id="12" dur="1000"/>
                                        <p:tgtEl>
                                          <p:spTgt spid="59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fill="hold" grpId="3" nodeType="clickEffect">
                                  <p:stCondLst>
                                    <p:cond delay="0"/>
                                  </p:stCondLst>
                                  <p:iterate>
                                    <p:tmAbs val="0"/>
                                  </p:iterate>
                                  <p:childTnLst>
                                    <p:set>
                                      <p:cBhvr>
                                        <p:cTn id="16" fill="hold"/>
                                        <p:tgtEl>
                                          <p:spTgt spid="597"/>
                                        </p:tgtEl>
                                        <p:attrNameLst>
                                          <p:attrName>style.visibility</p:attrName>
                                        </p:attrNameLst>
                                      </p:cBhvr>
                                      <p:to>
                                        <p:strVal val="visible"/>
                                      </p:to>
                                    </p:set>
                                    <p:animEffect transition="in" filter="fade">
                                      <p:cBhvr>
                                        <p:cTn id="17" dur="1000"/>
                                        <p:tgtEl>
                                          <p:spTgt spid="5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5" grpId="1" animBg="1" advAuto="0"/>
      <p:bldP spid="596" grpId="2" animBg="1" advAuto="0"/>
      <p:bldP spid="597" grpId="3" animBg="1" advAuto="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1" name="직사각형"/>
          <p:cNvSpPr/>
          <p:nvPr/>
        </p:nvSpPr>
        <p:spPr>
          <a:xfrm>
            <a:off x="-8468" y="-8467"/>
            <a:ext cx="13021737" cy="160273"/>
          </a:xfrm>
          <a:prstGeom prst="rect">
            <a:avLst/>
          </a:prstGeom>
          <a:solidFill>
            <a:srgbClr val="E77771"/>
          </a:solidFill>
          <a:ln w="12700">
            <a:miter lim="400000"/>
          </a:ln>
        </p:spPr>
        <p:txBody>
          <a:bodyPr lIns="50800" tIns="50800" rIns="50800" bIns="50800" anchor="ctr"/>
          <a:lstStyle/>
          <a:p>
            <a:pPr defTabSz="1130300">
              <a:defRPr sz="3200">
                <a:solidFill>
                  <a:srgbClr val="FFFFFF"/>
                </a:solidFill>
                <a:latin typeface="Avenir Next Regular"/>
                <a:ea typeface="Avenir Next Regular"/>
                <a:cs typeface="Avenir Next Regular"/>
                <a:sym typeface="Avenir Next Regular"/>
              </a:defRPr>
            </a:pPr>
            <a:endParaRPr/>
          </a:p>
        </p:txBody>
      </p:sp>
      <p:sp>
        <p:nvSpPr>
          <p:cNvPr id="602" name="직사각형"/>
          <p:cNvSpPr/>
          <p:nvPr/>
        </p:nvSpPr>
        <p:spPr>
          <a:xfrm>
            <a:off x="-8467" y="9601200"/>
            <a:ext cx="13021734" cy="160273"/>
          </a:xfrm>
          <a:prstGeom prst="rect">
            <a:avLst/>
          </a:prstGeom>
          <a:solidFill>
            <a:srgbClr val="E77771"/>
          </a:solidFill>
          <a:ln w="12700">
            <a:miter lim="400000"/>
          </a:ln>
        </p:spPr>
        <p:txBody>
          <a:bodyPr lIns="50800" tIns="50800" rIns="50800" bIns="50800" anchor="ctr"/>
          <a:lstStyle/>
          <a:p>
            <a:pPr defTabSz="1130300">
              <a:defRPr sz="3200">
                <a:solidFill>
                  <a:srgbClr val="FFFFFF"/>
                </a:solidFill>
                <a:latin typeface="Avenir Next Regular"/>
                <a:ea typeface="Avenir Next Regular"/>
                <a:cs typeface="Avenir Next Regular"/>
                <a:sym typeface="Avenir Next Regular"/>
              </a:defRPr>
            </a:pPr>
            <a:endParaRPr/>
          </a:p>
        </p:txBody>
      </p:sp>
      <p:sp>
        <p:nvSpPr>
          <p:cNvPr id="603" name="팀 구성 및 역할"/>
          <p:cNvSpPr txBox="1"/>
          <p:nvPr/>
        </p:nvSpPr>
        <p:spPr>
          <a:xfrm>
            <a:off x="2534361" y="330112"/>
            <a:ext cx="2960656" cy="4912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90000"/>
              </a:lnSpc>
              <a:defRPr sz="2400" spc="-48">
                <a:solidFill>
                  <a:srgbClr val="D5D5D5"/>
                </a:solidFill>
                <a:latin typeface="NanumSquareR"/>
                <a:ea typeface="NanumSquareR"/>
                <a:cs typeface="NanumSquareR"/>
                <a:sym typeface="NanumSquareR"/>
              </a:defRPr>
            </a:lvl1pPr>
          </a:lstStyle>
          <a:p>
            <a:r>
              <a:t>팀 구성 및 역할</a:t>
            </a:r>
          </a:p>
        </p:txBody>
      </p:sp>
      <p:sp>
        <p:nvSpPr>
          <p:cNvPr id="604" name="결론 및 향후 과제"/>
          <p:cNvSpPr txBox="1"/>
          <p:nvPr/>
        </p:nvSpPr>
        <p:spPr>
          <a:xfrm>
            <a:off x="8410226" y="330112"/>
            <a:ext cx="2960657" cy="4912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90000"/>
              </a:lnSpc>
              <a:defRPr sz="2400" spc="-48">
                <a:solidFill>
                  <a:srgbClr val="D5D5D5"/>
                </a:solidFill>
                <a:latin typeface="NanumSquareR"/>
                <a:ea typeface="NanumSquareR"/>
                <a:cs typeface="NanumSquareR"/>
                <a:sym typeface="NanumSquareR"/>
              </a:defRPr>
            </a:lvl1pPr>
          </a:lstStyle>
          <a:p>
            <a:r>
              <a:t>결론 및 향후 과제</a:t>
            </a:r>
          </a:p>
        </p:txBody>
      </p:sp>
      <p:sp>
        <p:nvSpPr>
          <p:cNvPr id="605" name="느낀점"/>
          <p:cNvSpPr txBox="1"/>
          <p:nvPr/>
        </p:nvSpPr>
        <p:spPr>
          <a:xfrm>
            <a:off x="11213487" y="340783"/>
            <a:ext cx="1927723" cy="469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90000"/>
              </a:lnSpc>
              <a:defRPr sz="2400" b="1" spc="-48">
                <a:solidFill>
                  <a:srgbClr val="000000"/>
                </a:solidFill>
                <a:latin typeface="NanumSquareB"/>
                <a:ea typeface="NanumSquareB"/>
                <a:cs typeface="NanumSquareB"/>
                <a:sym typeface="NanumSquareB"/>
              </a:defRPr>
            </a:lvl1pPr>
          </a:lstStyle>
          <a:p>
            <a:r>
              <a:t>느낀점</a:t>
            </a:r>
          </a:p>
        </p:txBody>
      </p:sp>
      <p:sp>
        <p:nvSpPr>
          <p:cNvPr id="606" name="수행 절차 및 방법"/>
          <p:cNvSpPr txBox="1"/>
          <p:nvPr/>
        </p:nvSpPr>
        <p:spPr>
          <a:xfrm>
            <a:off x="5438426" y="330112"/>
            <a:ext cx="2960657" cy="4912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90000"/>
              </a:lnSpc>
              <a:defRPr sz="2400" spc="-48">
                <a:solidFill>
                  <a:srgbClr val="D5D5D5"/>
                </a:solidFill>
                <a:latin typeface="NanumSquareR"/>
                <a:ea typeface="NanumSquareR"/>
                <a:cs typeface="NanumSquareR"/>
                <a:sym typeface="NanumSquareR"/>
              </a:defRPr>
            </a:lvl1pPr>
          </a:lstStyle>
          <a:p>
            <a:r>
              <a:t>수행 절차 및 방법</a:t>
            </a:r>
          </a:p>
        </p:txBody>
      </p:sp>
      <p:sp>
        <p:nvSpPr>
          <p:cNvPr id="607" name="프로젝트 배경"/>
          <p:cNvSpPr txBox="1"/>
          <p:nvPr/>
        </p:nvSpPr>
        <p:spPr>
          <a:xfrm>
            <a:off x="104426" y="330112"/>
            <a:ext cx="2494197" cy="4912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90000"/>
              </a:lnSpc>
              <a:defRPr sz="2400" spc="-48">
                <a:solidFill>
                  <a:srgbClr val="D5D5D5"/>
                </a:solidFill>
                <a:latin typeface="NanumSquareR"/>
                <a:ea typeface="NanumSquareR"/>
                <a:cs typeface="NanumSquareR"/>
                <a:sym typeface="NanumSquareR"/>
              </a:defRPr>
            </a:lvl1pPr>
          </a:lstStyle>
          <a:p>
            <a:r>
              <a:t>프로젝트 배경</a:t>
            </a:r>
          </a:p>
        </p:txBody>
      </p:sp>
      <p:sp>
        <p:nvSpPr>
          <p:cNvPr id="608" name="- 수업 적용의 어려움…"/>
          <p:cNvSpPr txBox="1"/>
          <p:nvPr/>
        </p:nvSpPr>
        <p:spPr>
          <a:xfrm>
            <a:off x="3743706" y="3455669"/>
            <a:ext cx="5517389" cy="284226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lnSpc>
                <a:spcPct val="170000"/>
              </a:lnSpc>
              <a:defRPr sz="2000">
                <a:solidFill>
                  <a:srgbClr val="000000"/>
                </a:solidFill>
                <a:latin typeface="+mn-lt"/>
                <a:ea typeface="+mn-ea"/>
                <a:cs typeface="+mn-cs"/>
                <a:sym typeface="NanumSquare Regular"/>
              </a:defRPr>
            </a:pPr>
            <a:r>
              <a:t>- 수업 적용의 어려움 </a:t>
            </a:r>
          </a:p>
          <a:p>
            <a:pPr algn="l">
              <a:lnSpc>
                <a:spcPct val="170000"/>
              </a:lnSpc>
              <a:defRPr sz="2000">
                <a:solidFill>
                  <a:srgbClr val="000000"/>
                </a:solidFill>
                <a:latin typeface="+mn-lt"/>
                <a:ea typeface="+mn-ea"/>
                <a:cs typeface="+mn-cs"/>
                <a:sym typeface="NanumSquare Regular"/>
              </a:defRPr>
            </a:pPr>
            <a:r>
              <a:t>- 데이터의 정확한 수집 기준 혼란</a:t>
            </a:r>
          </a:p>
          <a:p>
            <a:pPr algn="l">
              <a:lnSpc>
                <a:spcPct val="170000"/>
              </a:lnSpc>
              <a:defRPr sz="2000">
                <a:solidFill>
                  <a:srgbClr val="000000"/>
                </a:solidFill>
                <a:latin typeface="+mn-lt"/>
                <a:ea typeface="+mn-ea"/>
                <a:cs typeface="+mn-cs"/>
                <a:sym typeface="NanumSquare Regular"/>
              </a:defRPr>
            </a:pPr>
            <a:r>
              <a:t>- 데이터 분석 과정에서 주제 방향과 정체성이 흔들림</a:t>
            </a:r>
          </a:p>
          <a:p>
            <a:pPr algn="l">
              <a:lnSpc>
                <a:spcPct val="170000"/>
              </a:lnSpc>
              <a:defRPr sz="2000">
                <a:solidFill>
                  <a:srgbClr val="000000"/>
                </a:solidFill>
                <a:latin typeface="+mn-lt"/>
                <a:ea typeface="+mn-ea"/>
                <a:cs typeface="+mn-cs"/>
                <a:sym typeface="NanumSquare Regular"/>
              </a:defRPr>
            </a:pPr>
            <a:r>
              <a:t>- 팀원들간 충분한 대화</a:t>
            </a:r>
          </a:p>
          <a:p>
            <a:pPr algn="l">
              <a:lnSpc>
                <a:spcPct val="170000"/>
              </a:lnSpc>
              <a:defRPr sz="2000">
                <a:solidFill>
                  <a:srgbClr val="000000"/>
                </a:solidFill>
                <a:latin typeface="+mn-lt"/>
                <a:ea typeface="+mn-ea"/>
                <a:cs typeface="+mn-cs"/>
                <a:sym typeface="NanumSquare Regular"/>
              </a:defRPr>
            </a:pPr>
            <a:r>
              <a:t>- 배려와 협동</a:t>
            </a:r>
          </a:p>
          <a:p>
            <a:pPr algn="l">
              <a:lnSpc>
                <a:spcPct val="170000"/>
              </a:lnSpc>
              <a:defRPr sz="2000">
                <a:solidFill>
                  <a:srgbClr val="000000"/>
                </a:solidFill>
                <a:latin typeface="+mn-lt"/>
                <a:ea typeface="+mn-ea"/>
                <a:cs typeface="+mn-cs"/>
                <a:sym typeface="NanumSquare Regular"/>
              </a:defRPr>
            </a:pPr>
            <a:r>
              <a:t>- 선생님과 FT님들의 격려와 도움</a:t>
            </a: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 name="직사각형"/>
          <p:cNvSpPr/>
          <p:nvPr/>
        </p:nvSpPr>
        <p:spPr>
          <a:xfrm>
            <a:off x="-8468" y="-8467"/>
            <a:ext cx="13021737" cy="160273"/>
          </a:xfrm>
          <a:prstGeom prst="rect">
            <a:avLst/>
          </a:prstGeom>
          <a:solidFill>
            <a:srgbClr val="E77771"/>
          </a:solidFill>
          <a:ln w="12700">
            <a:miter lim="400000"/>
          </a:ln>
        </p:spPr>
        <p:txBody>
          <a:bodyPr lIns="50800" tIns="50800" rIns="50800" bIns="50800" anchor="ctr"/>
          <a:lstStyle/>
          <a:p>
            <a:pPr defTabSz="1130300">
              <a:defRPr sz="3200">
                <a:solidFill>
                  <a:srgbClr val="FFFFFF"/>
                </a:solidFill>
                <a:latin typeface="Avenir Next Regular"/>
                <a:ea typeface="Avenir Next Regular"/>
                <a:cs typeface="Avenir Next Regular"/>
                <a:sym typeface="Avenir Next Regular"/>
              </a:defRPr>
            </a:pPr>
            <a:endParaRPr/>
          </a:p>
        </p:txBody>
      </p:sp>
      <p:sp>
        <p:nvSpPr>
          <p:cNvPr id="189" name="직사각형"/>
          <p:cNvSpPr/>
          <p:nvPr/>
        </p:nvSpPr>
        <p:spPr>
          <a:xfrm>
            <a:off x="-8467" y="9601200"/>
            <a:ext cx="13021734" cy="160273"/>
          </a:xfrm>
          <a:prstGeom prst="rect">
            <a:avLst/>
          </a:prstGeom>
          <a:solidFill>
            <a:srgbClr val="E77771"/>
          </a:solidFill>
          <a:ln w="12700">
            <a:miter lim="400000"/>
          </a:ln>
        </p:spPr>
        <p:txBody>
          <a:bodyPr lIns="50800" tIns="50800" rIns="50800" bIns="50800" anchor="ctr"/>
          <a:lstStyle/>
          <a:p>
            <a:pPr defTabSz="1130300">
              <a:defRPr sz="3200">
                <a:solidFill>
                  <a:srgbClr val="FFFFFF"/>
                </a:solidFill>
                <a:latin typeface="Avenir Next Regular"/>
                <a:ea typeface="Avenir Next Regular"/>
                <a:cs typeface="Avenir Next Regular"/>
                <a:sym typeface="Avenir Next Regular"/>
              </a:defRPr>
            </a:pPr>
            <a:endParaRPr/>
          </a:p>
        </p:txBody>
      </p:sp>
      <p:sp>
        <p:nvSpPr>
          <p:cNvPr id="190" name="프로젝트 배경"/>
          <p:cNvSpPr txBox="1"/>
          <p:nvPr/>
        </p:nvSpPr>
        <p:spPr>
          <a:xfrm>
            <a:off x="104426" y="330112"/>
            <a:ext cx="2494197" cy="4912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90000"/>
              </a:lnSpc>
              <a:defRPr sz="2400" b="1" spc="-48">
                <a:solidFill>
                  <a:srgbClr val="000000"/>
                </a:solidFill>
                <a:latin typeface="NanumSquareB"/>
                <a:ea typeface="NanumSquareB"/>
                <a:cs typeface="NanumSquareB"/>
                <a:sym typeface="NanumSquareB"/>
              </a:defRPr>
            </a:lvl1pPr>
          </a:lstStyle>
          <a:p>
            <a:r>
              <a:t>프로젝트 배경</a:t>
            </a:r>
          </a:p>
        </p:txBody>
      </p:sp>
      <p:sp>
        <p:nvSpPr>
          <p:cNvPr id="191" name="팀 구성 및 역할"/>
          <p:cNvSpPr txBox="1"/>
          <p:nvPr/>
        </p:nvSpPr>
        <p:spPr>
          <a:xfrm>
            <a:off x="2534361" y="330112"/>
            <a:ext cx="2960656" cy="4912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90000"/>
              </a:lnSpc>
              <a:defRPr sz="2400" spc="-48">
                <a:solidFill>
                  <a:srgbClr val="D5D5D5"/>
                </a:solidFill>
                <a:latin typeface="NanumSquareR"/>
                <a:ea typeface="NanumSquareR"/>
                <a:cs typeface="NanumSquareR"/>
                <a:sym typeface="NanumSquareR"/>
              </a:defRPr>
            </a:lvl1pPr>
          </a:lstStyle>
          <a:p>
            <a:r>
              <a:t>팀 구성 및 역할</a:t>
            </a:r>
          </a:p>
        </p:txBody>
      </p:sp>
      <p:sp>
        <p:nvSpPr>
          <p:cNvPr id="192" name="수행 절차 및 방법"/>
          <p:cNvSpPr txBox="1"/>
          <p:nvPr/>
        </p:nvSpPr>
        <p:spPr>
          <a:xfrm>
            <a:off x="5438426" y="330112"/>
            <a:ext cx="2960657" cy="4912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90000"/>
              </a:lnSpc>
              <a:defRPr sz="2400" spc="-48">
                <a:solidFill>
                  <a:srgbClr val="D5D5D5"/>
                </a:solidFill>
                <a:latin typeface="NanumSquareR"/>
                <a:ea typeface="NanumSquareR"/>
                <a:cs typeface="NanumSquareR"/>
                <a:sym typeface="NanumSquareR"/>
              </a:defRPr>
            </a:lvl1pPr>
          </a:lstStyle>
          <a:p>
            <a:r>
              <a:t>수행 절차 및 방법</a:t>
            </a:r>
          </a:p>
        </p:txBody>
      </p:sp>
      <p:sp>
        <p:nvSpPr>
          <p:cNvPr id="193" name="결론 및 향후 과제"/>
          <p:cNvSpPr txBox="1"/>
          <p:nvPr/>
        </p:nvSpPr>
        <p:spPr>
          <a:xfrm>
            <a:off x="8410226" y="330112"/>
            <a:ext cx="2960657" cy="4912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90000"/>
              </a:lnSpc>
              <a:defRPr sz="2400" spc="-48">
                <a:solidFill>
                  <a:srgbClr val="D5D5D5"/>
                </a:solidFill>
                <a:latin typeface="NanumSquareR"/>
                <a:ea typeface="NanumSquareR"/>
                <a:cs typeface="NanumSquareR"/>
                <a:sym typeface="NanumSquareR"/>
              </a:defRPr>
            </a:lvl1pPr>
          </a:lstStyle>
          <a:p>
            <a:r>
              <a:t>결론 및 향후 과제</a:t>
            </a:r>
          </a:p>
        </p:txBody>
      </p:sp>
      <p:sp>
        <p:nvSpPr>
          <p:cNvPr id="194" name="느낀점"/>
          <p:cNvSpPr txBox="1"/>
          <p:nvPr/>
        </p:nvSpPr>
        <p:spPr>
          <a:xfrm>
            <a:off x="11213487" y="340783"/>
            <a:ext cx="1927723" cy="469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90000"/>
              </a:lnSpc>
              <a:defRPr sz="2400" spc="-48">
                <a:solidFill>
                  <a:srgbClr val="D5D5D5"/>
                </a:solidFill>
                <a:latin typeface="NanumSquareR"/>
                <a:ea typeface="NanumSquareR"/>
                <a:cs typeface="NanumSquareR"/>
                <a:sym typeface="NanumSquareR"/>
              </a:defRPr>
            </a:lvl1pPr>
          </a:lstStyle>
          <a:p>
            <a:r>
              <a:t>느낀점</a:t>
            </a:r>
          </a:p>
        </p:txBody>
      </p:sp>
      <p:sp>
        <p:nvSpPr>
          <p:cNvPr id="195" name="직사각형"/>
          <p:cNvSpPr/>
          <p:nvPr/>
        </p:nvSpPr>
        <p:spPr>
          <a:xfrm>
            <a:off x="431800" y="2455333"/>
            <a:ext cx="12141200" cy="3647257"/>
          </a:xfrm>
          <a:prstGeom prst="rect">
            <a:avLst/>
          </a:prstGeom>
          <a:ln w="12700">
            <a:solidFill>
              <a:srgbClr val="000000"/>
            </a:solidFill>
            <a:custDash>
              <a:ds d="100000" sp="200000"/>
            </a:custDash>
          </a:ln>
        </p:spPr>
        <p:txBody>
          <a:bodyPr lIns="50800" tIns="50800" rIns="50800" bIns="50800" anchor="ctr"/>
          <a:lstStyle/>
          <a:p>
            <a:pPr defTabSz="1130300">
              <a:defRPr sz="3200">
                <a:solidFill>
                  <a:srgbClr val="FFFFFF"/>
                </a:solidFill>
                <a:latin typeface="Avenir Next Regular"/>
                <a:ea typeface="Avenir Next Regular"/>
                <a:cs typeface="Avenir Next Regular"/>
                <a:sym typeface="Avenir Next Regular"/>
              </a:defRPr>
            </a:pPr>
            <a:endParaRPr/>
          </a:p>
        </p:txBody>
      </p:sp>
      <p:pic>
        <p:nvPicPr>
          <p:cNvPr id="196" name="KakaoTalk_Photo_2021-08-21-17-28-43.png" descr="KakaoTalk_Photo_2021-08-21-17-28-43.png"/>
          <p:cNvPicPr>
            <a:picLocks noChangeAspect="1"/>
          </p:cNvPicPr>
          <p:nvPr/>
        </p:nvPicPr>
        <p:blipFill>
          <a:blip r:embed="rId3"/>
          <a:stretch>
            <a:fillRect/>
          </a:stretch>
        </p:blipFill>
        <p:spPr>
          <a:xfrm>
            <a:off x="914584" y="2882947"/>
            <a:ext cx="3200032" cy="2792029"/>
          </a:xfrm>
          <a:prstGeom prst="rect">
            <a:avLst/>
          </a:prstGeom>
          <a:ln w="12700">
            <a:miter lim="400000"/>
          </a:ln>
        </p:spPr>
      </p:pic>
      <p:sp>
        <p:nvSpPr>
          <p:cNvPr id="197" name="OECD 평균 대비 가장 취약한 3대 지표 중 하나, 교통사고…"/>
          <p:cNvSpPr txBox="1"/>
          <p:nvPr/>
        </p:nvSpPr>
        <p:spPr>
          <a:xfrm>
            <a:off x="4490427" y="3490292"/>
            <a:ext cx="7800166" cy="147732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p>
            <a:pPr marL="160420" indent="-160420" algn="l" defTabSz="914400">
              <a:buSzPct val="100000"/>
              <a:buFont typeface="Arial"/>
              <a:buChar char="•"/>
              <a:defRPr sz="1800" spc="-36">
                <a:solidFill>
                  <a:srgbClr val="000000"/>
                </a:solidFill>
                <a:latin typeface="NanumSquareR"/>
                <a:ea typeface="NanumSquareR"/>
                <a:cs typeface="NanumSquareR"/>
                <a:sym typeface="NanumSquareR"/>
              </a:defRPr>
            </a:pPr>
            <a:r>
              <a:rPr dirty="0"/>
              <a:t>OECD </a:t>
            </a:r>
            <a:r>
              <a:rPr dirty="0" err="1"/>
              <a:t>평균</a:t>
            </a:r>
            <a:r>
              <a:rPr dirty="0"/>
              <a:t> </a:t>
            </a:r>
            <a:r>
              <a:rPr dirty="0" err="1"/>
              <a:t>대비</a:t>
            </a:r>
            <a:r>
              <a:rPr dirty="0"/>
              <a:t> </a:t>
            </a:r>
            <a:r>
              <a:rPr dirty="0" err="1"/>
              <a:t>가장</a:t>
            </a:r>
            <a:r>
              <a:rPr dirty="0"/>
              <a:t> </a:t>
            </a:r>
            <a:r>
              <a:rPr dirty="0" err="1"/>
              <a:t>취약한</a:t>
            </a:r>
            <a:r>
              <a:rPr dirty="0"/>
              <a:t> 3대 </a:t>
            </a:r>
            <a:r>
              <a:rPr dirty="0" err="1"/>
              <a:t>지표</a:t>
            </a:r>
            <a:r>
              <a:rPr dirty="0"/>
              <a:t> 중 </a:t>
            </a:r>
            <a:r>
              <a:rPr dirty="0" err="1"/>
              <a:t>하나</a:t>
            </a:r>
            <a:r>
              <a:rPr dirty="0"/>
              <a:t>, </a:t>
            </a:r>
            <a:r>
              <a:rPr b="1" dirty="0" err="1">
                <a:latin typeface="NanumSquareB"/>
                <a:ea typeface="NanumSquareB"/>
                <a:cs typeface="NanumSquareB"/>
                <a:sym typeface="NanumSquareB"/>
              </a:rPr>
              <a:t>교통사고</a:t>
            </a:r>
            <a:endParaRPr b="1" dirty="0">
              <a:latin typeface="NanumSquareB"/>
              <a:ea typeface="NanumSquareB"/>
              <a:cs typeface="NanumSquareB"/>
              <a:sym typeface="NanumSquareB"/>
            </a:endParaRPr>
          </a:p>
          <a:p>
            <a:pPr marL="160420" indent="-160420" algn="l" defTabSz="914400">
              <a:buSzPct val="100000"/>
              <a:buFont typeface="Arial"/>
              <a:buChar char="•"/>
              <a:defRPr sz="1800" spc="-36">
                <a:solidFill>
                  <a:srgbClr val="000000"/>
                </a:solidFill>
                <a:latin typeface="NanumSquareR"/>
                <a:ea typeface="NanumSquareR"/>
                <a:cs typeface="NanumSquareR"/>
                <a:sym typeface="NanumSquareR"/>
              </a:defRPr>
            </a:pPr>
            <a:endParaRPr b="1" dirty="0">
              <a:latin typeface="NanumSquareB"/>
              <a:ea typeface="NanumSquareB"/>
              <a:cs typeface="NanumSquareB"/>
              <a:sym typeface="NanumSquareB"/>
            </a:endParaRPr>
          </a:p>
          <a:p>
            <a:pPr marL="160420" indent="-160420" algn="l" defTabSz="914400">
              <a:buSzPct val="100000"/>
              <a:buFont typeface="Arial"/>
              <a:buChar char="•"/>
              <a:defRPr sz="1800" spc="-36">
                <a:solidFill>
                  <a:srgbClr val="000000"/>
                </a:solidFill>
                <a:latin typeface="NanumSquareR"/>
                <a:ea typeface="NanumSquareR"/>
                <a:cs typeface="NanumSquareR"/>
                <a:sym typeface="NanumSquareR"/>
              </a:defRPr>
            </a:pPr>
            <a:r>
              <a:rPr b="1" dirty="0" err="1"/>
              <a:t>초고령사회</a:t>
            </a:r>
            <a:r>
              <a:rPr dirty="0" err="1"/>
              <a:t>가</a:t>
            </a:r>
            <a:r>
              <a:rPr dirty="0"/>
              <a:t> </a:t>
            </a:r>
            <a:r>
              <a:rPr dirty="0" err="1"/>
              <a:t>진행되고</a:t>
            </a:r>
            <a:r>
              <a:rPr dirty="0"/>
              <a:t> </a:t>
            </a:r>
            <a:r>
              <a:rPr dirty="0" err="1"/>
              <a:t>있는</a:t>
            </a:r>
            <a:r>
              <a:rPr dirty="0"/>
              <a:t> </a:t>
            </a:r>
            <a:r>
              <a:rPr dirty="0" err="1"/>
              <a:t>시점에서</a:t>
            </a:r>
            <a:r>
              <a:rPr dirty="0"/>
              <a:t> </a:t>
            </a:r>
            <a:r>
              <a:rPr b="1" dirty="0" err="1">
                <a:latin typeface="NanumSquareB"/>
                <a:ea typeface="NanumSquareB"/>
                <a:cs typeface="NanumSquareB"/>
                <a:sym typeface="NanumSquareB"/>
              </a:rPr>
              <a:t>노인</a:t>
            </a:r>
            <a:r>
              <a:rPr b="1" dirty="0">
                <a:latin typeface="NanumSquareB"/>
                <a:ea typeface="NanumSquareB"/>
                <a:cs typeface="NanumSquareB"/>
                <a:sym typeface="NanumSquareB"/>
              </a:rPr>
              <a:t> </a:t>
            </a:r>
            <a:r>
              <a:rPr b="1" dirty="0" err="1">
                <a:latin typeface="NanumSquareB"/>
                <a:ea typeface="NanumSquareB"/>
                <a:cs typeface="NanumSquareB"/>
                <a:sym typeface="NanumSquareB"/>
              </a:rPr>
              <a:t>교통사고가</a:t>
            </a:r>
            <a:r>
              <a:rPr b="1" dirty="0">
                <a:latin typeface="NanumSquareB"/>
                <a:ea typeface="NanumSquareB"/>
                <a:cs typeface="NanumSquareB"/>
                <a:sym typeface="NanumSquareB"/>
              </a:rPr>
              <a:t> 큰 </a:t>
            </a:r>
            <a:r>
              <a:rPr b="1" dirty="0" err="1">
                <a:latin typeface="NanumSquareB"/>
                <a:ea typeface="NanumSquareB"/>
                <a:cs typeface="NanumSquareB"/>
                <a:sym typeface="NanumSquareB"/>
              </a:rPr>
              <a:t>문제</a:t>
            </a:r>
            <a:endParaRPr b="1" dirty="0">
              <a:latin typeface="NanumSquareB"/>
              <a:ea typeface="NanumSquareB"/>
              <a:cs typeface="NanumSquareB"/>
              <a:sym typeface="NanumSquareB"/>
            </a:endParaRPr>
          </a:p>
          <a:p>
            <a:pPr marL="160420" indent="-160420" algn="l" defTabSz="914400">
              <a:buSzPct val="100000"/>
              <a:buFont typeface="Arial"/>
              <a:buChar char="•"/>
              <a:defRPr sz="1800" spc="-36">
                <a:solidFill>
                  <a:srgbClr val="000000"/>
                </a:solidFill>
                <a:latin typeface="NanumSquareR"/>
                <a:ea typeface="NanumSquareR"/>
                <a:cs typeface="NanumSquareR"/>
                <a:sym typeface="NanumSquareR"/>
              </a:defRPr>
            </a:pPr>
            <a:endParaRPr b="1" dirty="0">
              <a:latin typeface="NanumSquareB"/>
              <a:ea typeface="NanumSquareB"/>
              <a:cs typeface="NanumSquareB"/>
              <a:sym typeface="NanumSquareB"/>
            </a:endParaRPr>
          </a:p>
          <a:p>
            <a:pPr marL="160420" indent="-160420" algn="l" defTabSz="914400">
              <a:buSzPct val="100000"/>
              <a:buFont typeface="Arial"/>
              <a:buChar char="•"/>
              <a:defRPr sz="1800" spc="-36">
                <a:solidFill>
                  <a:srgbClr val="000000"/>
                </a:solidFill>
                <a:latin typeface="NanumSquareR"/>
                <a:ea typeface="NanumSquareR"/>
                <a:cs typeface="NanumSquareR"/>
                <a:sym typeface="NanumSquareR"/>
              </a:defRPr>
            </a:pPr>
            <a:r>
              <a:rPr dirty="0"/>
              <a:t>2018년에서 2020년 3년동안 </a:t>
            </a:r>
            <a:r>
              <a:rPr dirty="0" err="1"/>
              <a:t>보행</a:t>
            </a:r>
            <a:r>
              <a:rPr dirty="0"/>
              <a:t> 중 </a:t>
            </a:r>
            <a:r>
              <a:rPr dirty="0" err="1"/>
              <a:t>교통사고</a:t>
            </a:r>
            <a:r>
              <a:rPr dirty="0"/>
              <a:t> </a:t>
            </a:r>
            <a:r>
              <a:rPr b="1" dirty="0" err="1">
                <a:latin typeface="NanumSquareB"/>
                <a:ea typeface="NanumSquareB"/>
                <a:cs typeface="NanumSquareB"/>
                <a:sym typeface="NanumSquareB"/>
              </a:rPr>
              <a:t>전체</a:t>
            </a:r>
            <a:r>
              <a:rPr b="1" dirty="0">
                <a:latin typeface="NanumSquareB"/>
                <a:ea typeface="NanumSquareB"/>
                <a:cs typeface="NanumSquareB"/>
                <a:sym typeface="NanumSquareB"/>
              </a:rPr>
              <a:t> </a:t>
            </a:r>
            <a:r>
              <a:rPr b="1" dirty="0" err="1">
                <a:latin typeface="NanumSquareB"/>
                <a:ea typeface="NanumSquareB"/>
                <a:cs typeface="NanumSquareB"/>
                <a:sym typeface="NanumSquareB"/>
              </a:rPr>
              <a:t>사망자의</a:t>
            </a:r>
            <a:r>
              <a:rPr b="1" dirty="0">
                <a:latin typeface="NanumSquareB"/>
                <a:ea typeface="NanumSquareB"/>
                <a:cs typeface="NanumSquareB"/>
                <a:sym typeface="NanumSquareB"/>
              </a:rPr>
              <a:t> 약 58% </a:t>
            </a:r>
            <a:r>
              <a:rPr b="1" dirty="0" err="1">
                <a:latin typeface="NanumSquareB"/>
                <a:ea typeface="NanumSquareB"/>
                <a:cs typeface="NanumSquareB"/>
                <a:sym typeface="NanumSquareB"/>
              </a:rPr>
              <a:t>노인</a:t>
            </a:r>
            <a:endParaRPr b="1" dirty="0">
              <a:latin typeface="NanumSquareB"/>
              <a:ea typeface="NanumSquareB"/>
              <a:cs typeface="NanumSquareB"/>
              <a:sym typeface="NanumSquareB"/>
            </a:endParaRPr>
          </a:p>
        </p:txBody>
      </p:sp>
      <p:sp>
        <p:nvSpPr>
          <p:cNvPr id="198" name="[출처 : 한국교통안전공단(2018-2020)]"/>
          <p:cNvSpPr txBox="1"/>
          <p:nvPr/>
        </p:nvSpPr>
        <p:spPr>
          <a:xfrm>
            <a:off x="9717581" y="5712404"/>
            <a:ext cx="2765343" cy="31978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8" tIns="45718" rIns="45718" bIns="45718">
            <a:spAutoFit/>
          </a:bodyPr>
          <a:lstStyle>
            <a:lvl1pPr algn="l" defTabSz="914400">
              <a:defRPr sz="1400" spc="-28">
                <a:latin typeface="NanumSquareR"/>
                <a:ea typeface="NanumSquareR"/>
                <a:cs typeface="NanumSquareR"/>
                <a:sym typeface="NanumSquareR"/>
              </a:defRPr>
            </a:lvl1pPr>
          </a:lstStyle>
          <a:p>
            <a:r>
              <a:t>[출처 : 한국교통안전공단(2018-2020)]</a:t>
            </a:r>
          </a:p>
        </p:txBody>
      </p:sp>
      <p:sp>
        <p:nvSpPr>
          <p:cNvPr id="199" name="“지역별 노인 교통 사망사고 현황 분석”"/>
          <p:cNvSpPr txBox="1"/>
          <p:nvPr/>
        </p:nvSpPr>
        <p:spPr>
          <a:xfrm>
            <a:off x="2391410" y="7024113"/>
            <a:ext cx="8699429" cy="70788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8" tIns="45718" rIns="45718" bIns="45718">
            <a:spAutoFit/>
          </a:bodyPr>
          <a:lstStyle>
            <a:lvl1pPr algn="l" defTabSz="914400">
              <a:defRPr sz="4000" b="1" spc="-39">
                <a:solidFill>
                  <a:srgbClr val="000000"/>
                </a:solidFill>
                <a:latin typeface="NanumSquareEB"/>
                <a:ea typeface="NanumSquareEB"/>
                <a:cs typeface="NanumSquareEB"/>
                <a:sym typeface="NanumSquareEB"/>
              </a:defRPr>
            </a:lvl1pPr>
          </a:lstStyle>
          <a:p>
            <a:r>
              <a:rPr>
                <a:solidFill>
                  <a:schemeClr val="bg2">
                    <a:lumMod val="40000"/>
                    <a:lumOff val="60000"/>
                  </a:schemeClr>
                </a:solidFill>
              </a:rPr>
              <a:t>“지역별 노인 </a:t>
            </a:r>
            <a:r>
              <a:rPr>
                <a:solidFill>
                  <a:schemeClr val="bg2">
                    <a:lumMod val="50000"/>
                  </a:schemeClr>
                </a:solidFill>
              </a:rPr>
              <a:t>교통 사망사고</a:t>
            </a:r>
            <a:r>
              <a:rPr>
                <a:solidFill>
                  <a:schemeClr val="bg2">
                    <a:lumMod val="40000"/>
                    <a:lumOff val="60000"/>
                  </a:schemeClr>
                </a:solidFill>
              </a:rPr>
              <a:t> 현황 분석”</a:t>
            </a:r>
          </a:p>
        </p:txBody>
      </p:sp>
      <p:sp>
        <p:nvSpPr>
          <p:cNvPr id="200" name="프로젝트 주제"/>
          <p:cNvSpPr txBox="1"/>
          <p:nvPr/>
        </p:nvSpPr>
        <p:spPr>
          <a:xfrm>
            <a:off x="745954" y="903648"/>
            <a:ext cx="1211141" cy="35712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b="1" spc="-16">
                <a:solidFill>
                  <a:srgbClr val="000000"/>
                </a:solidFill>
                <a:latin typeface="NanumSquareB"/>
                <a:ea typeface="NanumSquareB"/>
                <a:cs typeface="NanumSquareB"/>
                <a:sym typeface="NanumSquareB"/>
              </a:defRPr>
            </a:lvl1pPr>
          </a:lstStyle>
          <a:p>
            <a:r>
              <a:t>프로젝트 주제</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0" presetClass="entr" fill="hold" grpId="1" nodeType="clickEffect">
                                  <p:stCondLst>
                                    <p:cond delay="0"/>
                                  </p:stCondLst>
                                  <p:iterate>
                                    <p:tmAbs val="0"/>
                                  </p:iterate>
                                  <p:childTnLst>
                                    <p:set>
                                      <p:cBhvr>
                                        <p:cTn id="6" fill="hold"/>
                                        <p:tgtEl>
                                          <p:spTgt spid="199"/>
                                        </p:tgtEl>
                                        <p:attrNameLst>
                                          <p:attrName>style.visibility</p:attrName>
                                        </p:attrNameLst>
                                      </p:cBhvr>
                                      <p:to>
                                        <p:strVal val="visible"/>
                                      </p:to>
                                    </p:set>
                                    <p:animEffect transition="in" filter="fade">
                                      <p:cBhvr>
                                        <p:cTn id="7" dur="2000"/>
                                        <p:tgtEl>
                                          <p:spTgt spid="1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9" grpId="1" animBg="1" advAuto="0"/>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9DADA"/>
        </a:solidFill>
        <a:effectLst/>
      </p:bgPr>
    </p:bg>
    <p:spTree>
      <p:nvGrpSpPr>
        <p:cNvPr id="1" name=""/>
        <p:cNvGrpSpPr/>
        <p:nvPr/>
      </p:nvGrpSpPr>
      <p:grpSpPr>
        <a:xfrm>
          <a:off x="0" y="0"/>
          <a:ext cx="0" cy="0"/>
          <a:chOff x="0" y="0"/>
          <a:chExt cx="0" cy="0"/>
        </a:xfrm>
      </p:grpSpPr>
      <p:sp>
        <p:nvSpPr>
          <p:cNvPr id="612" name="감사합니다"/>
          <p:cNvSpPr txBox="1"/>
          <p:nvPr/>
        </p:nvSpPr>
        <p:spPr>
          <a:xfrm>
            <a:off x="5000624" y="4473574"/>
            <a:ext cx="3003551" cy="80645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000">
                <a:solidFill>
                  <a:srgbClr val="000000"/>
                </a:solidFill>
                <a:latin typeface="NanumSquare Bold"/>
                <a:ea typeface="NanumSquare Bold"/>
                <a:cs typeface="NanumSquare Bold"/>
                <a:sym typeface="NanumSquare Bold"/>
              </a:defRPr>
            </a:lvl1pPr>
          </a:lstStyle>
          <a:p>
            <a:r>
              <a:t>감사합니다</a:t>
            </a:r>
          </a:p>
        </p:txBody>
      </p:sp>
      <p:pic>
        <p:nvPicPr>
          <p:cNvPr id="613" name="그림 3" descr="그림 3"/>
          <p:cNvPicPr>
            <a:picLocks noChangeAspect="1"/>
          </p:cNvPicPr>
          <p:nvPr/>
        </p:nvPicPr>
        <p:blipFill>
          <a:blip r:embed="rId2"/>
          <a:stretch>
            <a:fillRect/>
          </a:stretch>
        </p:blipFill>
        <p:spPr>
          <a:xfrm>
            <a:off x="3928876" y="4165769"/>
            <a:ext cx="5646739" cy="5646739"/>
          </a:xfrm>
          <a:prstGeom prst="rect">
            <a:avLst/>
          </a:prstGeom>
          <a:ln w="12700">
            <a:miter lim="400000"/>
          </a:ln>
        </p:spPr>
      </p:pic>
      <p:sp>
        <p:nvSpPr>
          <p:cNvPr id="614" name="감사합니다"/>
          <p:cNvSpPr txBox="1"/>
          <p:nvPr/>
        </p:nvSpPr>
        <p:spPr>
          <a:xfrm>
            <a:off x="5000624" y="3845748"/>
            <a:ext cx="3003551" cy="80645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000">
                <a:solidFill>
                  <a:srgbClr val="000000"/>
                </a:solidFill>
                <a:latin typeface="NanumSquare Bold"/>
                <a:ea typeface="NanumSquare Bold"/>
                <a:cs typeface="NanumSquare Bold"/>
                <a:sym typeface="NanumSquare Bold"/>
              </a:defRPr>
            </a:lvl1pPr>
          </a:lstStyle>
          <a:p>
            <a:r>
              <a:t>감사합니다</a:t>
            </a:r>
          </a:p>
        </p:txBody>
      </p:sp>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9DADA"/>
        </a:solidFill>
        <a:effectLst/>
      </p:bgPr>
    </p:bg>
    <p:spTree>
      <p:nvGrpSpPr>
        <p:cNvPr id="1" name=""/>
        <p:cNvGrpSpPr/>
        <p:nvPr/>
      </p:nvGrpSpPr>
      <p:grpSpPr>
        <a:xfrm>
          <a:off x="0" y="0"/>
          <a:ext cx="0" cy="0"/>
          <a:chOff x="0" y="0"/>
          <a:chExt cx="0" cy="0"/>
        </a:xfrm>
      </p:grpSpPr>
      <p:sp>
        <p:nvSpPr>
          <p:cNvPr id="616" name="감사합니다"/>
          <p:cNvSpPr txBox="1"/>
          <p:nvPr/>
        </p:nvSpPr>
        <p:spPr>
          <a:xfrm>
            <a:off x="5000624" y="4473574"/>
            <a:ext cx="3003551" cy="80645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000">
                <a:solidFill>
                  <a:srgbClr val="000000"/>
                </a:solidFill>
                <a:latin typeface="NanumSquare Bold"/>
                <a:ea typeface="NanumSquare Bold"/>
                <a:cs typeface="NanumSquare Bold"/>
                <a:sym typeface="NanumSquare Bold"/>
              </a:defRPr>
            </a:lvl1pPr>
          </a:lstStyle>
          <a:p>
            <a:r>
              <a:t>감사합니다</a:t>
            </a:r>
          </a:p>
        </p:txBody>
      </p:sp>
      <p:pic>
        <p:nvPicPr>
          <p:cNvPr id="617" name="그림 3" descr="그림 3"/>
          <p:cNvPicPr>
            <a:picLocks noChangeAspect="1"/>
          </p:cNvPicPr>
          <p:nvPr/>
        </p:nvPicPr>
        <p:blipFill>
          <a:blip r:embed="rId2"/>
          <a:stretch>
            <a:fillRect/>
          </a:stretch>
        </p:blipFill>
        <p:spPr>
          <a:xfrm>
            <a:off x="3928876" y="4165769"/>
            <a:ext cx="5646738" cy="5646739"/>
          </a:xfrm>
          <a:prstGeom prst="rect">
            <a:avLst/>
          </a:prstGeom>
          <a:ln w="12700">
            <a:miter lim="400000"/>
          </a:ln>
        </p:spPr>
      </p:pic>
      <p:sp>
        <p:nvSpPr>
          <p:cNvPr id="618" name="Q&amp;A"/>
          <p:cNvSpPr txBox="1"/>
          <p:nvPr/>
        </p:nvSpPr>
        <p:spPr>
          <a:xfrm>
            <a:off x="5795010" y="3845748"/>
            <a:ext cx="1414781" cy="80645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000">
                <a:solidFill>
                  <a:srgbClr val="000000"/>
                </a:solidFill>
                <a:latin typeface="NanumSquare Bold"/>
                <a:ea typeface="NanumSquare Bold"/>
                <a:cs typeface="NanumSquare Bold"/>
                <a:sym typeface="NanumSquare Bold"/>
              </a:defRPr>
            </a:lvl1pPr>
          </a:lstStyle>
          <a:p>
            <a:r>
              <a:t>Q&amp;A</a:t>
            </a: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 name="직사각형"/>
          <p:cNvSpPr/>
          <p:nvPr/>
        </p:nvSpPr>
        <p:spPr>
          <a:xfrm>
            <a:off x="-8468" y="-8467"/>
            <a:ext cx="13021737" cy="160273"/>
          </a:xfrm>
          <a:prstGeom prst="rect">
            <a:avLst/>
          </a:prstGeom>
          <a:solidFill>
            <a:srgbClr val="E77771"/>
          </a:solidFill>
          <a:ln w="12700">
            <a:miter lim="400000"/>
          </a:ln>
        </p:spPr>
        <p:txBody>
          <a:bodyPr lIns="50800" tIns="50800" rIns="50800" bIns="50800" anchor="ctr"/>
          <a:lstStyle/>
          <a:p>
            <a:pPr defTabSz="1130300">
              <a:defRPr sz="3200">
                <a:solidFill>
                  <a:srgbClr val="FFFFFF"/>
                </a:solidFill>
                <a:latin typeface="Avenir Next Regular"/>
                <a:ea typeface="Avenir Next Regular"/>
                <a:cs typeface="Avenir Next Regular"/>
                <a:sym typeface="Avenir Next Regular"/>
              </a:defRPr>
            </a:pPr>
            <a:endParaRPr/>
          </a:p>
        </p:txBody>
      </p:sp>
      <p:sp>
        <p:nvSpPr>
          <p:cNvPr id="205" name="직사각형"/>
          <p:cNvSpPr/>
          <p:nvPr/>
        </p:nvSpPr>
        <p:spPr>
          <a:xfrm>
            <a:off x="-8467" y="9601200"/>
            <a:ext cx="13021734" cy="160273"/>
          </a:xfrm>
          <a:prstGeom prst="rect">
            <a:avLst/>
          </a:prstGeom>
          <a:solidFill>
            <a:srgbClr val="E77771"/>
          </a:solidFill>
          <a:ln w="12700">
            <a:miter lim="400000"/>
          </a:ln>
        </p:spPr>
        <p:txBody>
          <a:bodyPr lIns="50800" tIns="50800" rIns="50800" bIns="50800" anchor="ctr"/>
          <a:lstStyle/>
          <a:p>
            <a:pPr defTabSz="1130300">
              <a:defRPr sz="3200">
                <a:solidFill>
                  <a:srgbClr val="FFFFFF"/>
                </a:solidFill>
                <a:latin typeface="Avenir Next Regular"/>
                <a:ea typeface="Avenir Next Regular"/>
                <a:cs typeface="Avenir Next Regular"/>
                <a:sym typeface="Avenir Next Regular"/>
              </a:defRPr>
            </a:pPr>
            <a:endParaRPr/>
          </a:p>
        </p:txBody>
      </p:sp>
      <p:sp>
        <p:nvSpPr>
          <p:cNvPr id="206" name="프로젝트 배경"/>
          <p:cNvSpPr txBox="1"/>
          <p:nvPr/>
        </p:nvSpPr>
        <p:spPr>
          <a:xfrm>
            <a:off x="104426" y="330112"/>
            <a:ext cx="2494197" cy="4912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90000"/>
              </a:lnSpc>
              <a:defRPr sz="2400" b="1" spc="-48">
                <a:solidFill>
                  <a:srgbClr val="000000"/>
                </a:solidFill>
                <a:latin typeface="NanumSquareB"/>
                <a:ea typeface="NanumSquareB"/>
                <a:cs typeface="NanumSquareB"/>
                <a:sym typeface="NanumSquareB"/>
              </a:defRPr>
            </a:lvl1pPr>
          </a:lstStyle>
          <a:p>
            <a:r>
              <a:t>프로젝트 배경</a:t>
            </a:r>
          </a:p>
        </p:txBody>
      </p:sp>
      <p:sp>
        <p:nvSpPr>
          <p:cNvPr id="207" name="팀 구성 및 역할"/>
          <p:cNvSpPr txBox="1"/>
          <p:nvPr/>
        </p:nvSpPr>
        <p:spPr>
          <a:xfrm>
            <a:off x="2534361" y="330112"/>
            <a:ext cx="2960656" cy="4912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90000"/>
              </a:lnSpc>
              <a:defRPr sz="2400" spc="-48">
                <a:solidFill>
                  <a:srgbClr val="D5D5D5"/>
                </a:solidFill>
                <a:latin typeface="NanumSquareR"/>
                <a:ea typeface="NanumSquareR"/>
                <a:cs typeface="NanumSquareR"/>
                <a:sym typeface="NanumSquareR"/>
              </a:defRPr>
            </a:lvl1pPr>
          </a:lstStyle>
          <a:p>
            <a:r>
              <a:t>팀 구성 및 역할</a:t>
            </a:r>
          </a:p>
        </p:txBody>
      </p:sp>
      <p:sp>
        <p:nvSpPr>
          <p:cNvPr id="208" name="수행 절차 및 방법"/>
          <p:cNvSpPr txBox="1"/>
          <p:nvPr/>
        </p:nvSpPr>
        <p:spPr>
          <a:xfrm>
            <a:off x="5438426" y="330112"/>
            <a:ext cx="2960657" cy="4912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90000"/>
              </a:lnSpc>
              <a:defRPr sz="2400" spc="-48">
                <a:solidFill>
                  <a:srgbClr val="D5D5D5"/>
                </a:solidFill>
                <a:latin typeface="NanumSquareR"/>
                <a:ea typeface="NanumSquareR"/>
                <a:cs typeface="NanumSquareR"/>
                <a:sym typeface="NanumSquareR"/>
              </a:defRPr>
            </a:lvl1pPr>
          </a:lstStyle>
          <a:p>
            <a:r>
              <a:t>수행 절차 및 방법</a:t>
            </a:r>
          </a:p>
        </p:txBody>
      </p:sp>
      <p:sp>
        <p:nvSpPr>
          <p:cNvPr id="209" name="결론 및 향후 과제"/>
          <p:cNvSpPr txBox="1"/>
          <p:nvPr/>
        </p:nvSpPr>
        <p:spPr>
          <a:xfrm>
            <a:off x="8410226" y="330112"/>
            <a:ext cx="2960657" cy="4912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90000"/>
              </a:lnSpc>
              <a:defRPr sz="2400" spc="-48">
                <a:solidFill>
                  <a:srgbClr val="D5D5D5"/>
                </a:solidFill>
                <a:latin typeface="NanumSquareR"/>
                <a:ea typeface="NanumSquareR"/>
                <a:cs typeface="NanumSquareR"/>
                <a:sym typeface="NanumSquareR"/>
              </a:defRPr>
            </a:lvl1pPr>
          </a:lstStyle>
          <a:p>
            <a:r>
              <a:t>결론 및 향후 과제</a:t>
            </a:r>
          </a:p>
        </p:txBody>
      </p:sp>
      <p:sp>
        <p:nvSpPr>
          <p:cNvPr id="210" name="느낀점"/>
          <p:cNvSpPr txBox="1"/>
          <p:nvPr/>
        </p:nvSpPr>
        <p:spPr>
          <a:xfrm>
            <a:off x="11213487" y="340783"/>
            <a:ext cx="1927723" cy="469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90000"/>
              </a:lnSpc>
              <a:defRPr sz="2400" spc="-48">
                <a:solidFill>
                  <a:srgbClr val="D5D5D5"/>
                </a:solidFill>
                <a:latin typeface="NanumSquareR"/>
                <a:ea typeface="NanumSquareR"/>
                <a:cs typeface="NanumSquareR"/>
                <a:sym typeface="NanumSquareR"/>
              </a:defRPr>
            </a:lvl1pPr>
          </a:lstStyle>
          <a:p>
            <a:r>
              <a:t>느낀점</a:t>
            </a:r>
          </a:p>
        </p:txBody>
      </p:sp>
      <p:sp>
        <p:nvSpPr>
          <p:cNvPr id="211" name="- 연령대별 사상자수 대비 사망자 비율…"/>
          <p:cNvSpPr txBox="1"/>
          <p:nvPr/>
        </p:nvSpPr>
        <p:spPr>
          <a:xfrm>
            <a:off x="6887894" y="2920398"/>
            <a:ext cx="4735371" cy="3912804"/>
          </a:xfrm>
          <a:prstGeom prst="rect">
            <a:avLst/>
          </a:prstGeom>
          <a:ln w="12700">
            <a:solidFill>
              <a:srgbClr val="535353"/>
            </a:solidFill>
            <a:prstDash val="sysDot"/>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nSpc>
                <a:spcPct val="170000"/>
              </a:lnSpc>
              <a:defRPr sz="1800" b="1">
                <a:solidFill>
                  <a:srgbClr val="000000"/>
                </a:solidFill>
                <a:latin typeface="NanumSquareR"/>
                <a:ea typeface="NanumSquareR"/>
                <a:cs typeface="NanumSquareR"/>
                <a:sym typeface="NanumSquareR"/>
              </a:defRPr>
            </a:pPr>
            <a:r>
              <a:t>주요 분석 내용</a:t>
            </a:r>
          </a:p>
          <a:p>
            <a:pPr>
              <a:lnSpc>
                <a:spcPct val="170000"/>
              </a:lnSpc>
              <a:defRPr>
                <a:solidFill>
                  <a:srgbClr val="000000"/>
                </a:solidFill>
                <a:latin typeface="NanumSquareR"/>
                <a:ea typeface="NanumSquareR"/>
                <a:cs typeface="NanumSquareR"/>
                <a:sym typeface="NanumSquareR"/>
              </a:defRPr>
            </a:pPr>
            <a:r>
              <a:t>- 연령대별 사상자수 대비 사망자 비율 </a:t>
            </a:r>
          </a:p>
          <a:p>
            <a:pPr>
              <a:lnSpc>
                <a:spcPct val="170000"/>
              </a:lnSpc>
              <a:defRPr>
                <a:solidFill>
                  <a:srgbClr val="000000"/>
                </a:solidFill>
                <a:latin typeface="NanumSquareR"/>
                <a:ea typeface="NanumSquareR"/>
                <a:cs typeface="NanumSquareR"/>
                <a:sym typeface="NanumSquareR"/>
              </a:defRPr>
            </a:pPr>
            <a:r>
              <a:t>- 사고 유형별 노인교통사고 사망 발생건수 </a:t>
            </a:r>
          </a:p>
          <a:p>
            <a:pPr>
              <a:lnSpc>
                <a:spcPct val="170000"/>
              </a:lnSpc>
              <a:defRPr>
                <a:solidFill>
                  <a:srgbClr val="000000"/>
                </a:solidFill>
                <a:latin typeface="NanumSquareR"/>
                <a:ea typeface="NanumSquareR"/>
                <a:cs typeface="NanumSquareR"/>
                <a:sym typeface="NanumSquareR"/>
              </a:defRPr>
            </a:pPr>
            <a:r>
              <a:t>- 지역별 노인 인구비율과 노인 사망자수</a:t>
            </a:r>
          </a:p>
          <a:p>
            <a:pPr>
              <a:lnSpc>
                <a:spcPct val="170000"/>
              </a:lnSpc>
              <a:defRPr>
                <a:solidFill>
                  <a:srgbClr val="000000"/>
                </a:solidFill>
                <a:latin typeface="NanumSquareR"/>
                <a:ea typeface="NanumSquareR"/>
                <a:cs typeface="NanumSquareR"/>
                <a:sym typeface="NanumSquareR"/>
              </a:defRPr>
            </a:pPr>
            <a:r>
              <a:t>- 노인교통사망자수가 높은지역 </a:t>
            </a:r>
          </a:p>
          <a:p>
            <a:pPr>
              <a:lnSpc>
                <a:spcPct val="170000"/>
              </a:lnSpc>
              <a:defRPr>
                <a:solidFill>
                  <a:srgbClr val="000000"/>
                </a:solidFill>
                <a:latin typeface="NanumSquareR"/>
                <a:ea typeface="NanumSquareR"/>
                <a:cs typeface="NanumSquareR"/>
                <a:sym typeface="NanumSquareR"/>
              </a:defRPr>
            </a:pPr>
            <a:r>
              <a:t>- 시간대별,요일별,월별 노인교통사고 사망자수</a:t>
            </a:r>
          </a:p>
          <a:p>
            <a:pPr>
              <a:lnSpc>
                <a:spcPct val="170000"/>
              </a:lnSpc>
              <a:defRPr>
                <a:solidFill>
                  <a:srgbClr val="000000"/>
                </a:solidFill>
                <a:latin typeface="NanumSquareR"/>
                <a:ea typeface="NanumSquareR"/>
                <a:cs typeface="NanumSquareR"/>
                <a:sym typeface="NanumSquareR"/>
              </a:defRPr>
            </a:pPr>
            <a:r>
              <a:t>- 지역별 응급실 현황</a:t>
            </a:r>
          </a:p>
          <a:p>
            <a:pPr>
              <a:lnSpc>
                <a:spcPct val="170000"/>
              </a:lnSpc>
              <a:defRPr>
                <a:solidFill>
                  <a:srgbClr val="000000"/>
                </a:solidFill>
                <a:latin typeface="NanumSquareR"/>
                <a:ea typeface="NanumSquareR"/>
                <a:cs typeface="NanumSquareR"/>
                <a:sym typeface="NanumSquareR"/>
              </a:defRPr>
            </a:pPr>
            <a:r>
              <a:t>- 노인교통사고 다발지역</a:t>
            </a:r>
          </a:p>
          <a:p>
            <a:pPr>
              <a:lnSpc>
                <a:spcPct val="170000"/>
              </a:lnSpc>
              <a:defRPr>
                <a:solidFill>
                  <a:srgbClr val="000000"/>
                </a:solidFill>
                <a:latin typeface="NanumSquareR"/>
                <a:ea typeface="NanumSquareR"/>
                <a:cs typeface="NanumSquareR"/>
                <a:sym typeface="NanumSquareR"/>
              </a:defRPr>
            </a:pPr>
            <a:r>
              <a:t>- 노인교통사고 다발지역과 응급실거리와의 관계</a:t>
            </a:r>
          </a:p>
        </p:txBody>
      </p:sp>
      <p:sp>
        <p:nvSpPr>
          <p:cNvPr id="212" name="프로젝트 컨셉"/>
          <p:cNvSpPr txBox="1"/>
          <p:nvPr/>
        </p:nvSpPr>
        <p:spPr>
          <a:xfrm>
            <a:off x="745954" y="903648"/>
            <a:ext cx="1211141" cy="35712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b="1" spc="-16">
                <a:solidFill>
                  <a:srgbClr val="000000"/>
                </a:solidFill>
                <a:latin typeface="NanumSquareB"/>
                <a:ea typeface="NanumSquareB"/>
                <a:cs typeface="NanumSquareB"/>
                <a:sym typeface="NanumSquareB"/>
              </a:defRPr>
            </a:lvl1pPr>
          </a:lstStyle>
          <a:p>
            <a:r>
              <a:t>프로젝트 컨셉</a:t>
            </a:r>
          </a:p>
        </p:txBody>
      </p:sp>
      <p:grpSp>
        <p:nvGrpSpPr>
          <p:cNvPr id="218" name="그룹"/>
          <p:cNvGrpSpPr/>
          <p:nvPr/>
        </p:nvGrpSpPr>
        <p:grpSpPr>
          <a:xfrm>
            <a:off x="1047368" y="3488642"/>
            <a:ext cx="4884897" cy="2503981"/>
            <a:chOff x="0" y="0"/>
            <a:chExt cx="4884896" cy="2503980"/>
          </a:xfrm>
        </p:grpSpPr>
        <p:pic>
          <p:nvPicPr>
            <p:cNvPr id="213" name="뷰티풀숩.png" descr="뷰티풀숩.png"/>
            <p:cNvPicPr>
              <a:picLocks noChangeAspect="1"/>
            </p:cNvPicPr>
            <p:nvPr/>
          </p:nvPicPr>
          <p:blipFill>
            <a:blip r:embed="rId3"/>
            <a:srcRect l="9589" t="32636" r="9073" b="32718"/>
            <a:stretch>
              <a:fillRect/>
            </a:stretch>
          </p:blipFill>
          <p:spPr>
            <a:xfrm>
              <a:off x="-1" y="1387520"/>
              <a:ext cx="2249489" cy="718270"/>
            </a:xfrm>
            <a:custGeom>
              <a:avLst/>
              <a:gdLst/>
              <a:ahLst/>
              <a:cxnLst>
                <a:cxn ang="0">
                  <a:pos x="wd2" y="hd2"/>
                </a:cxn>
                <a:cxn ang="5400000">
                  <a:pos x="wd2" y="hd2"/>
                </a:cxn>
                <a:cxn ang="10800000">
                  <a:pos x="wd2" y="hd2"/>
                </a:cxn>
                <a:cxn ang="16200000">
                  <a:pos x="wd2" y="hd2"/>
                </a:cxn>
              </a:cxnLst>
              <a:rect l="0" t="0" r="r" b="b"/>
              <a:pathLst>
                <a:path w="21600" h="21295" extrusionOk="0">
                  <a:moveTo>
                    <a:pt x="15735" y="0"/>
                  </a:moveTo>
                  <a:cubicBezTo>
                    <a:pt x="15646" y="-2"/>
                    <a:pt x="15559" y="87"/>
                    <a:pt x="15426" y="259"/>
                  </a:cubicBezTo>
                  <a:cubicBezTo>
                    <a:pt x="15257" y="477"/>
                    <a:pt x="15082" y="816"/>
                    <a:pt x="15038" y="1024"/>
                  </a:cubicBezTo>
                  <a:cubicBezTo>
                    <a:pt x="14994" y="1233"/>
                    <a:pt x="14941" y="4758"/>
                    <a:pt x="14916" y="8848"/>
                  </a:cubicBezTo>
                  <a:lnTo>
                    <a:pt x="14870" y="16296"/>
                  </a:lnTo>
                  <a:lnTo>
                    <a:pt x="13609" y="16367"/>
                  </a:lnTo>
                  <a:lnTo>
                    <a:pt x="12347" y="16437"/>
                  </a:lnTo>
                  <a:lnTo>
                    <a:pt x="12397" y="17567"/>
                  </a:lnTo>
                  <a:cubicBezTo>
                    <a:pt x="12480" y="19479"/>
                    <a:pt x="12859" y="20748"/>
                    <a:pt x="13483" y="21191"/>
                  </a:cubicBezTo>
                  <a:cubicBezTo>
                    <a:pt x="14057" y="21598"/>
                    <a:pt x="14723" y="20774"/>
                    <a:pt x="15026" y="19273"/>
                  </a:cubicBezTo>
                  <a:cubicBezTo>
                    <a:pt x="15226" y="18282"/>
                    <a:pt x="15236" y="18008"/>
                    <a:pt x="15263" y="10119"/>
                  </a:cubicBezTo>
                  <a:cubicBezTo>
                    <a:pt x="15287" y="3143"/>
                    <a:pt x="15310" y="1907"/>
                    <a:pt x="15434" y="1483"/>
                  </a:cubicBezTo>
                  <a:cubicBezTo>
                    <a:pt x="15514" y="1210"/>
                    <a:pt x="15644" y="988"/>
                    <a:pt x="15720" y="988"/>
                  </a:cubicBezTo>
                  <a:cubicBezTo>
                    <a:pt x="15917" y="988"/>
                    <a:pt x="16189" y="1828"/>
                    <a:pt x="16189" y="2436"/>
                  </a:cubicBezTo>
                  <a:cubicBezTo>
                    <a:pt x="16189" y="2766"/>
                    <a:pt x="16254" y="2953"/>
                    <a:pt x="16371" y="2953"/>
                  </a:cubicBezTo>
                  <a:cubicBezTo>
                    <a:pt x="16751" y="2953"/>
                    <a:pt x="16500" y="850"/>
                    <a:pt x="16051" y="271"/>
                  </a:cubicBezTo>
                  <a:cubicBezTo>
                    <a:pt x="15913" y="93"/>
                    <a:pt x="15824" y="2"/>
                    <a:pt x="15735" y="0"/>
                  </a:cubicBezTo>
                  <a:close/>
                  <a:moveTo>
                    <a:pt x="11112" y="6413"/>
                  </a:moveTo>
                  <a:cubicBezTo>
                    <a:pt x="10902" y="6509"/>
                    <a:pt x="10726" y="6971"/>
                    <a:pt x="10674" y="7660"/>
                  </a:cubicBezTo>
                  <a:cubicBezTo>
                    <a:pt x="10643" y="8080"/>
                    <a:pt x="10549" y="8599"/>
                    <a:pt x="10468" y="8801"/>
                  </a:cubicBezTo>
                  <a:cubicBezTo>
                    <a:pt x="10331" y="9139"/>
                    <a:pt x="10334" y="9179"/>
                    <a:pt x="10480" y="9436"/>
                  </a:cubicBezTo>
                  <a:cubicBezTo>
                    <a:pt x="10609" y="9662"/>
                    <a:pt x="10644" y="10100"/>
                    <a:pt x="10644" y="11754"/>
                  </a:cubicBezTo>
                  <a:cubicBezTo>
                    <a:pt x="10644" y="12879"/>
                    <a:pt x="10670" y="13895"/>
                    <a:pt x="10705" y="14002"/>
                  </a:cubicBezTo>
                  <a:cubicBezTo>
                    <a:pt x="10869" y="14509"/>
                    <a:pt x="10960" y="13799"/>
                    <a:pt x="11002" y="11766"/>
                  </a:cubicBezTo>
                  <a:cubicBezTo>
                    <a:pt x="11032" y="10278"/>
                    <a:pt x="11090" y="9530"/>
                    <a:pt x="11166" y="9507"/>
                  </a:cubicBezTo>
                  <a:cubicBezTo>
                    <a:pt x="11434" y="9424"/>
                    <a:pt x="11459" y="9398"/>
                    <a:pt x="11459" y="9131"/>
                  </a:cubicBezTo>
                  <a:cubicBezTo>
                    <a:pt x="11459" y="8977"/>
                    <a:pt x="11375" y="8848"/>
                    <a:pt x="11273" y="8848"/>
                  </a:cubicBezTo>
                  <a:cubicBezTo>
                    <a:pt x="11172" y="8848"/>
                    <a:pt x="11065" y="8658"/>
                    <a:pt x="11036" y="8425"/>
                  </a:cubicBezTo>
                  <a:cubicBezTo>
                    <a:pt x="10968" y="7874"/>
                    <a:pt x="11161" y="7166"/>
                    <a:pt x="11379" y="7166"/>
                  </a:cubicBezTo>
                  <a:cubicBezTo>
                    <a:pt x="11624" y="7166"/>
                    <a:pt x="11592" y="6637"/>
                    <a:pt x="11334" y="6436"/>
                  </a:cubicBezTo>
                  <a:cubicBezTo>
                    <a:pt x="11259" y="6378"/>
                    <a:pt x="11182" y="6382"/>
                    <a:pt x="11112" y="6413"/>
                  </a:cubicBezTo>
                  <a:close/>
                  <a:moveTo>
                    <a:pt x="0" y="6601"/>
                  </a:moveTo>
                  <a:lnTo>
                    <a:pt x="0" y="10237"/>
                  </a:lnTo>
                  <a:cubicBezTo>
                    <a:pt x="0" y="12866"/>
                    <a:pt x="32" y="13901"/>
                    <a:pt x="114" y="14014"/>
                  </a:cubicBezTo>
                  <a:cubicBezTo>
                    <a:pt x="177" y="14100"/>
                    <a:pt x="522" y="14133"/>
                    <a:pt x="880" y="14096"/>
                  </a:cubicBezTo>
                  <a:cubicBezTo>
                    <a:pt x="1370" y="14046"/>
                    <a:pt x="1576" y="13895"/>
                    <a:pt x="1719" y="13496"/>
                  </a:cubicBezTo>
                  <a:cubicBezTo>
                    <a:pt x="1964" y="12809"/>
                    <a:pt x="1971" y="11344"/>
                    <a:pt x="1730" y="10672"/>
                  </a:cubicBezTo>
                  <a:cubicBezTo>
                    <a:pt x="1569" y="10222"/>
                    <a:pt x="1564" y="10120"/>
                    <a:pt x="1684" y="9589"/>
                  </a:cubicBezTo>
                  <a:cubicBezTo>
                    <a:pt x="1758" y="9265"/>
                    <a:pt x="1818" y="8656"/>
                    <a:pt x="1818" y="8236"/>
                  </a:cubicBezTo>
                  <a:cubicBezTo>
                    <a:pt x="1818" y="7028"/>
                    <a:pt x="1529" y="6601"/>
                    <a:pt x="709" y="6601"/>
                  </a:cubicBezTo>
                  <a:lnTo>
                    <a:pt x="0" y="6601"/>
                  </a:lnTo>
                  <a:close/>
                  <a:moveTo>
                    <a:pt x="9824" y="6601"/>
                  </a:moveTo>
                  <a:cubicBezTo>
                    <a:pt x="9723" y="6601"/>
                    <a:pt x="9641" y="6790"/>
                    <a:pt x="9641" y="7024"/>
                  </a:cubicBezTo>
                  <a:cubicBezTo>
                    <a:pt x="9641" y="7258"/>
                    <a:pt x="9723" y="7436"/>
                    <a:pt x="9824" y="7436"/>
                  </a:cubicBezTo>
                  <a:cubicBezTo>
                    <a:pt x="9925" y="7436"/>
                    <a:pt x="10004" y="7258"/>
                    <a:pt x="10004" y="7024"/>
                  </a:cubicBezTo>
                  <a:cubicBezTo>
                    <a:pt x="10004" y="6790"/>
                    <a:pt x="9925" y="6601"/>
                    <a:pt x="9824" y="6601"/>
                  </a:cubicBezTo>
                  <a:close/>
                  <a:moveTo>
                    <a:pt x="14009" y="6601"/>
                  </a:moveTo>
                  <a:cubicBezTo>
                    <a:pt x="13833" y="6601"/>
                    <a:pt x="13826" y="6769"/>
                    <a:pt x="13826" y="10201"/>
                  </a:cubicBezTo>
                  <a:cubicBezTo>
                    <a:pt x="13826" y="12183"/>
                    <a:pt x="13852" y="13895"/>
                    <a:pt x="13887" y="14002"/>
                  </a:cubicBezTo>
                  <a:cubicBezTo>
                    <a:pt x="14079" y="14596"/>
                    <a:pt x="14146" y="13735"/>
                    <a:pt x="14169" y="10295"/>
                  </a:cubicBezTo>
                  <a:cubicBezTo>
                    <a:pt x="14194" y="6743"/>
                    <a:pt x="14186" y="6601"/>
                    <a:pt x="14009" y="6601"/>
                  </a:cubicBezTo>
                  <a:close/>
                  <a:moveTo>
                    <a:pt x="8677" y="6871"/>
                  </a:moveTo>
                  <a:cubicBezTo>
                    <a:pt x="8609" y="6860"/>
                    <a:pt x="8548" y="7138"/>
                    <a:pt x="8548" y="7742"/>
                  </a:cubicBezTo>
                  <a:cubicBezTo>
                    <a:pt x="8548" y="8375"/>
                    <a:pt x="8498" y="8659"/>
                    <a:pt x="8365" y="8766"/>
                  </a:cubicBezTo>
                  <a:cubicBezTo>
                    <a:pt x="8157" y="8934"/>
                    <a:pt x="8126" y="9557"/>
                    <a:pt x="8312" y="9778"/>
                  </a:cubicBezTo>
                  <a:cubicBezTo>
                    <a:pt x="8396" y="9877"/>
                    <a:pt x="8446" y="10552"/>
                    <a:pt x="8472" y="11790"/>
                  </a:cubicBezTo>
                  <a:cubicBezTo>
                    <a:pt x="8497" y="13002"/>
                    <a:pt x="8561" y="13747"/>
                    <a:pt x="8647" y="13919"/>
                  </a:cubicBezTo>
                  <a:cubicBezTo>
                    <a:pt x="8826" y="14278"/>
                    <a:pt x="9298" y="14130"/>
                    <a:pt x="9344" y="13696"/>
                  </a:cubicBezTo>
                  <a:cubicBezTo>
                    <a:pt x="9365" y="13499"/>
                    <a:pt x="9307" y="13343"/>
                    <a:pt x="9211" y="13343"/>
                  </a:cubicBezTo>
                  <a:cubicBezTo>
                    <a:pt x="8934" y="13343"/>
                    <a:pt x="8818" y="12761"/>
                    <a:pt x="8818" y="11319"/>
                  </a:cubicBezTo>
                  <a:cubicBezTo>
                    <a:pt x="8818" y="10133"/>
                    <a:pt x="8852" y="9918"/>
                    <a:pt x="9051" y="9684"/>
                  </a:cubicBezTo>
                  <a:cubicBezTo>
                    <a:pt x="9334" y="9353"/>
                    <a:pt x="9341" y="8920"/>
                    <a:pt x="9070" y="8801"/>
                  </a:cubicBezTo>
                  <a:cubicBezTo>
                    <a:pt x="8913" y="8732"/>
                    <a:pt x="8859" y="8488"/>
                    <a:pt x="8837" y="7789"/>
                  </a:cubicBezTo>
                  <a:cubicBezTo>
                    <a:pt x="8818" y="7182"/>
                    <a:pt x="8745" y="6881"/>
                    <a:pt x="8677" y="6871"/>
                  </a:cubicBezTo>
                  <a:close/>
                  <a:moveTo>
                    <a:pt x="3239" y="8848"/>
                  </a:moveTo>
                  <a:cubicBezTo>
                    <a:pt x="3004" y="8793"/>
                    <a:pt x="2762" y="9004"/>
                    <a:pt x="2588" y="9542"/>
                  </a:cubicBezTo>
                  <a:cubicBezTo>
                    <a:pt x="2420" y="10062"/>
                    <a:pt x="2367" y="10525"/>
                    <a:pt x="2367" y="11449"/>
                  </a:cubicBezTo>
                  <a:cubicBezTo>
                    <a:pt x="2367" y="12727"/>
                    <a:pt x="2469" y="13347"/>
                    <a:pt x="2774" y="13861"/>
                  </a:cubicBezTo>
                  <a:cubicBezTo>
                    <a:pt x="3013" y="14264"/>
                    <a:pt x="3389" y="14254"/>
                    <a:pt x="3677" y="13849"/>
                  </a:cubicBezTo>
                  <a:cubicBezTo>
                    <a:pt x="3941" y="13478"/>
                    <a:pt x="4010" y="12602"/>
                    <a:pt x="3750" y="12919"/>
                  </a:cubicBezTo>
                  <a:cubicBezTo>
                    <a:pt x="3336" y="13424"/>
                    <a:pt x="3043" y="13390"/>
                    <a:pt x="2877" y="12825"/>
                  </a:cubicBezTo>
                  <a:cubicBezTo>
                    <a:pt x="2625" y="11967"/>
                    <a:pt x="2770" y="11649"/>
                    <a:pt x="3418" y="11649"/>
                  </a:cubicBezTo>
                  <a:cubicBezTo>
                    <a:pt x="3985" y="11649"/>
                    <a:pt x="4001" y="11635"/>
                    <a:pt x="4001" y="10943"/>
                  </a:cubicBezTo>
                  <a:cubicBezTo>
                    <a:pt x="4001" y="9758"/>
                    <a:pt x="3630" y="8941"/>
                    <a:pt x="3239" y="8848"/>
                  </a:cubicBezTo>
                  <a:close/>
                  <a:moveTo>
                    <a:pt x="5084" y="8848"/>
                  </a:moveTo>
                  <a:cubicBezTo>
                    <a:pt x="4663" y="8848"/>
                    <a:pt x="4455" y="9081"/>
                    <a:pt x="4455" y="9554"/>
                  </a:cubicBezTo>
                  <a:cubicBezTo>
                    <a:pt x="4455" y="9817"/>
                    <a:pt x="4559" y="9874"/>
                    <a:pt x="4821" y="9766"/>
                  </a:cubicBezTo>
                  <a:cubicBezTo>
                    <a:pt x="5177" y="9618"/>
                    <a:pt x="5508" y="10057"/>
                    <a:pt x="5411" y="10543"/>
                  </a:cubicBezTo>
                  <a:cubicBezTo>
                    <a:pt x="5387" y="10667"/>
                    <a:pt x="5189" y="10858"/>
                    <a:pt x="4977" y="10966"/>
                  </a:cubicBezTo>
                  <a:cubicBezTo>
                    <a:pt x="4765" y="11073"/>
                    <a:pt x="4524" y="11351"/>
                    <a:pt x="4436" y="11590"/>
                  </a:cubicBezTo>
                  <a:cubicBezTo>
                    <a:pt x="4216" y="12191"/>
                    <a:pt x="4233" y="13215"/>
                    <a:pt x="4478" y="13755"/>
                  </a:cubicBezTo>
                  <a:cubicBezTo>
                    <a:pt x="4610" y="14047"/>
                    <a:pt x="4781" y="14152"/>
                    <a:pt x="4958" y="14049"/>
                  </a:cubicBezTo>
                  <a:cubicBezTo>
                    <a:pt x="5286" y="13856"/>
                    <a:pt x="5356" y="13846"/>
                    <a:pt x="5591" y="13955"/>
                  </a:cubicBezTo>
                  <a:cubicBezTo>
                    <a:pt x="5760" y="14033"/>
                    <a:pt x="5773" y="13888"/>
                    <a:pt x="5773" y="11849"/>
                  </a:cubicBezTo>
                  <a:cubicBezTo>
                    <a:pt x="5773" y="9324"/>
                    <a:pt x="5667" y="8848"/>
                    <a:pt x="5084" y="8848"/>
                  </a:cubicBezTo>
                  <a:close/>
                  <a:moveTo>
                    <a:pt x="6459" y="8848"/>
                  </a:moveTo>
                  <a:cubicBezTo>
                    <a:pt x="6293" y="8848"/>
                    <a:pt x="6276" y="9036"/>
                    <a:pt x="6276" y="10954"/>
                  </a:cubicBezTo>
                  <a:cubicBezTo>
                    <a:pt x="6276" y="12686"/>
                    <a:pt x="6309" y="13151"/>
                    <a:pt x="6459" y="13614"/>
                  </a:cubicBezTo>
                  <a:cubicBezTo>
                    <a:pt x="6661" y="14237"/>
                    <a:pt x="6923" y="14338"/>
                    <a:pt x="7199" y="13884"/>
                  </a:cubicBezTo>
                  <a:cubicBezTo>
                    <a:pt x="7330" y="13667"/>
                    <a:pt x="7412" y="13674"/>
                    <a:pt x="7504" y="13908"/>
                  </a:cubicBezTo>
                  <a:cubicBezTo>
                    <a:pt x="7742" y="14520"/>
                    <a:pt x="7820" y="13889"/>
                    <a:pt x="7820" y="11354"/>
                  </a:cubicBezTo>
                  <a:cubicBezTo>
                    <a:pt x="7820" y="9032"/>
                    <a:pt x="7809" y="8848"/>
                    <a:pt x="7641" y="8848"/>
                  </a:cubicBezTo>
                  <a:cubicBezTo>
                    <a:pt x="7477" y="8848"/>
                    <a:pt x="7458" y="9045"/>
                    <a:pt x="7458" y="10766"/>
                  </a:cubicBezTo>
                  <a:cubicBezTo>
                    <a:pt x="7458" y="12786"/>
                    <a:pt x="7370" y="13343"/>
                    <a:pt x="7050" y="13343"/>
                  </a:cubicBezTo>
                  <a:cubicBezTo>
                    <a:pt x="6730" y="13343"/>
                    <a:pt x="6639" y="12786"/>
                    <a:pt x="6639" y="10766"/>
                  </a:cubicBezTo>
                  <a:cubicBezTo>
                    <a:pt x="6639" y="9045"/>
                    <a:pt x="6623" y="8848"/>
                    <a:pt x="6459" y="8848"/>
                  </a:cubicBezTo>
                  <a:close/>
                  <a:moveTo>
                    <a:pt x="9828" y="8848"/>
                  </a:moveTo>
                  <a:cubicBezTo>
                    <a:pt x="9656" y="8848"/>
                    <a:pt x="9641" y="9011"/>
                    <a:pt x="9641" y="11319"/>
                  </a:cubicBezTo>
                  <a:cubicBezTo>
                    <a:pt x="9641" y="12682"/>
                    <a:pt x="9668" y="13895"/>
                    <a:pt x="9702" y="14002"/>
                  </a:cubicBezTo>
                  <a:cubicBezTo>
                    <a:pt x="9878" y="14543"/>
                    <a:pt x="9960" y="13791"/>
                    <a:pt x="9984" y="11425"/>
                  </a:cubicBezTo>
                  <a:cubicBezTo>
                    <a:pt x="10009" y="8997"/>
                    <a:pt x="10003" y="8848"/>
                    <a:pt x="9828" y="8848"/>
                  </a:cubicBezTo>
                  <a:close/>
                  <a:moveTo>
                    <a:pt x="20079" y="8848"/>
                  </a:moveTo>
                  <a:cubicBezTo>
                    <a:pt x="19930" y="8848"/>
                    <a:pt x="19916" y="9169"/>
                    <a:pt x="19916" y="12496"/>
                  </a:cubicBezTo>
                  <a:cubicBezTo>
                    <a:pt x="19916" y="15957"/>
                    <a:pt x="19926" y="16143"/>
                    <a:pt x="20099" y="16143"/>
                  </a:cubicBezTo>
                  <a:cubicBezTo>
                    <a:pt x="20249" y="16143"/>
                    <a:pt x="20281" y="15962"/>
                    <a:pt x="20281" y="15073"/>
                  </a:cubicBezTo>
                  <a:cubicBezTo>
                    <a:pt x="20281" y="13729"/>
                    <a:pt x="20317" y="13607"/>
                    <a:pt x="20636" y="13978"/>
                  </a:cubicBezTo>
                  <a:cubicBezTo>
                    <a:pt x="21049" y="14459"/>
                    <a:pt x="21439" y="13817"/>
                    <a:pt x="21558" y="12449"/>
                  </a:cubicBezTo>
                  <a:cubicBezTo>
                    <a:pt x="21587" y="12120"/>
                    <a:pt x="21600" y="11764"/>
                    <a:pt x="21600" y="11425"/>
                  </a:cubicBezTo>
                  <a:cubicBezTo>
                    <a:pt x="21599" y="10408"/>
                    <a:pt x="21476" y="9455"/>
                    <a:pt x="21280" y="9131"/>
                  </a:cubicBezTo>
                  <a:cubicBezTo>
                    <a:pt x="21055" y="8760"/>
                    <a:pt x="20579" y="8773"/>
                    <a:pt x="20502" y="9154"/>
                  </a:cubicBezTo>
                  <a:cubicBezTo>
                    <a:pt x="20458" y="9374"/>
                    <a:pt x="20413" y="9374"/>
                    <a:pt x="20342" y="9154"/>
                  </a:cubicBezTo>
                  <a:cubicBezTo>
                    <a:pt x="20287" y="8986"/>
                    <a:pt x="20169" y="8848"/>
                    <a:pt x="20079" y="8848"/>
                  </a:cubicBezTo>
                  <a:close/>
                  <a:moveTo>
                    <a:pt x="16589" y="8860"/>
                  </a:moveTo>
                  <a:cubicBezTo>
                    <a:pt x="16138" y="8849"/>
                    <a:pt x="15772" y="9619"/>
                    <a:pt x="15689" y="10778"/>
                  </a:cubicBezTo>
                  <a:cubicBezTo>
                    <a:pt x="15614" y="11839"/>
                    <a:pt x="15847" y="13557"/>
                    <a:pt x="16116" y="13908"/>
                  </a:cubicBezTo>
                  <a:cubicBezTo>
                    <a:pt x="16712" y="14687"/>
                    <a:pt x="17461" y="13414"/>
                    <a:pt x="17461" y="11625"/>
                  </a:cubicBezTo>
                  <a:cubicBezTo>
                    <a:pt x="17461" y="9876"/>
                    <a:pt x="17147" y="8873"/>
                    <a:pt x="16589" y="8860"/>
                  </a:cubicBezTo>
                  <a:close/>
                  <a:moveTo>
                    <a:pt x="12004" y="8883"/>
                  </a:moveTo>
                  <a:cubicBezTo>
                    <a:pt x="11967" y="8857"/>
                    <a:pt x="11920" y="8886"/>
                    <a:pt x="11863" y="8954"/>
                  </a:cubicBezTo>
                  <a:cubicBezTo>
                    <a:pt x="11633" y="9227"/>
                    <a:pt x="11708" y="13235"/>
                    <a:pt x="11955" y="13790"/>
                  </a:cubicBezTo>
                  <a:cubicBezTo>
                    <a:pt x="12163" y="14260"/>
                    <a:pt x="12404" y="14293"/>
                    <a:pt x="12652" y="13884"/>
                  </a:cubicBezTo>
                  <a:cubicBezTo>
                    <a:pt x="12784" y="13665"/>
                    <a:pt x="12870" y="13675"/>
                    <a:pt x="12965" y="13919"/>
                  </a:cubicBezTo>
                  <a:cubicBezTo>
                    <a:pt x="13067" y="14179"/>
                    <a:pt x="13126" y="14175"/>
                    <a:pt x="13235" y="13896"/>
                  </a:cubicBezTo>
                  <a:cubicBezTo>
                    <a:pt x="13344" y="13617"/>
                    <a:pt x="13370" y="13035"/>
                    <a:pt x="13349" y="11260"/>
                  </a:cubicBezTo>
                  <a:cubicBezTo>
                    <a:pt x="13326" y="9202"/>
                    <a:pt x="13304" y="8989"/>
                    <a:pt x="13140" y="8989"/>
                  </a:cubicBezTo>
                  <a:cubicBezTo>
                    <a:pt x="12979" y="8989"/>
                    <a:pt x="12954" y="9203"/>
                    <a:pt x="12930" y="10801"/>
                  </a:cubicBezTo>
                  <a:cubicBezTo>
                    <a:pt x="12898" y="12870"/>
                    <a:pt x="12799" y="13403"/>
                    <a:pt x="12465" y="13284"/>
                  </a:cubicBezTo>
                  <a:cubicBezTo>
                    <a:pt x="12241" y="13203"/>
                    <a:pt x="12226" y="13102"/>
                    <a:pt x="12183" y="11190"/>
                  </a:cubicBezTo>
                  <a:cubicBezTo>
                    <a:pt x="12146" y="9551"/>
                    <a:pt x="12116" y="8960"/>
                    <a:pt x="12004" y="8883"/>
                  </a:cubicBezTo>
                  <a:close/>
                  <a:moveTo>
                    <a:pt x="18052" y="8989"/>
                  </a:moveTo>
                  <a:cubicBezTo>
                    <a:pt x="17896" y="8989"/>
                    <a:pt x="17866" y="9207"/>
                    <a:pt x="17842" y="10519"/>
                  </a:cubicBezTo>
                  <a:cubicBezTo>
                    <a:pt x="17808" y="12344"/>
                    <a:pt x="17866" y="13136"/>
                    <a:pt x="18071" y="13766"/>
                  </a:cubicBezTo>
                  <a:cubicBezTo>
                    <a:pt x="18184" y="14118"/>
                    <a:pt x="18304" y="14191"/>
                    <a:pt x="18547" y="14049"/>
                  </a:cubicBezTo>
                  <a:cubicBezTo>
                    <a:pt x="18904" y="13840"/>
                    <a:pt x="18965" y="13831"/>
                    <a:pt x="19233" y="13955"/>
                  </a:cubicBezTo>
                  <a:cubicBezTo>
                    <a:pt x="19403" y="14034"/>
                    <a:pt x="19416" y="13885"/>
                    <a:pt x="19416" y="11519"/>
                  </a:cubicBezTo>
                  <a:cubicBezTo>
                    <a:pt x="19416" y="9180"/>
                    <a:pt x="19401" y="8989"/>
                    <a:pt x="19233" y="8989"/>
                  </a:cubicBezTo>
                  <a:cubicBezTo>
                    <a:pt x="19073" y="8989"/>
                    <a:pt x="19049" y="9203"/>
                    <a:pt x="19024" y="10801"/>
                  </a:cubicBezTo>
                  <a:cubicBezTo>
                    <a:pt x="18993" y="12870"/>
                    <a:pt x="18897" y="13403"/>
                    <a:pt x="18563" y="13284"/>
                  </a:cubicBezTo>
                  <a:cubicBezTo>
                    <a:pt x="18338" y="13203"/>
                    <a:pt x="18325" y="13109"/>
                    <a:pt x="18281" y="11096"/>
                  </a:cubicBezTo>
                  <a:cubicBezTo>
                    <a:pt x="18241" y="9224"/>
                    <a:pt x="18214" y="8989"/>
                    <a:pt x="18052" y="8989"/>
                  </a:cubicBezTo>
                  <a:close/>
                </a:path>
              </a:pathLst>
            </a:custGeom>
            <a:ln w="12700" cap="flat">
              <a:noFill/>
              <a:miter lim="400000"/>
            </a:ln>
            <a:effectLst/>
          </p:spPr>
        </p:pic>
        <p:pic>
          <p:nvPicPr>
            <p:cNvPr id="214" name="넘파이.png" descr="넘파이.png"/>
            <p:cNvPicPr>
              <a:picLocks noChangeAspect="1"/>
            </p:cNvPicPr>
            <p:nvPr/>
          </p:nvPicPr>
          <p:blipFill>
            <a:blip r:embed="rId4"/>
            <a:stretch>
              <a:fillRect/>
            </a:stretch>
          </p:blipFill>
          <p:spPr>
            <a:xfrm>
              <a:off x="93029" y="467679"/>
              <a:ext cx="2580412" cy="1032167"/>
            </a:xfrm>
            <a:prstGeom prst="rect">
              <a:avLst/>
            </a:prstGeom>
            <a:ln w="12700" cap="flat">
              <a:noFill/>
              <a:miter lim="400000"/>
            </a:ln>
            <a:effectLst/>
          </p:spPr>
        </p:pic>
        <p:pic>
          <p:nvPicPr>
            <p:cNvPr id="215" name="판다스.png" descr="판다스.png"/>
            <p:cNvPicPr>
              <a:picLocks noChangeAspect="1"/>
            </p:cNvPicPr>
            <p:nvPr/>
          </p:nvPicPr>
          <p:blipFill>
            <a:blip r:embed="rId5"/>
            <a:srcRect l="3816" t="15147" r="3864" b="7074"/>
            <a:stretch>
              <a:fillRect/>
            </a:stretch>
          </p:blipFill>
          <p:spPr>
            <a:xfrm>
              <a:off x="2562869" y="1895967"/>
              <a:ext cx="2115429" cy="608014"/>
            </a:xfrm>
            <a:custGeom>
              <a:avLst/>
              <a:gdLst/>
              <a:ahLst/>
              <a:cxnLst>
                <a:cxn ang="0">
                  <a:pos x="wd2" y="hd2"/>
                </a:cxn>
                <a:cxn ang="5400000">
                  <a:pos x="wd2" y="hd2"/>
                </a:cxn>
                <a:cxn ang="10800000">
                  <a:pos x="wd2" y="hd2"/>
                </a:cxn>
                <a:cxn ang="16200000">
                  <a:pos x="wd2" y="hd2"/>
                </a:cxn>
              </a:cxnLst>
              <a:rect l="0" t="0" r="r" b="b"/>
              <a:pathLst>
                <a:path w="21530" h="21600" extrusionOk="0">
                  <a:moveTo>
                    <a:pt x="3324" y="0"/>
                  </a:moveTo>
                  <a:lnTo>
                    <a:pt x="3324" y="8163"/>
                  </a:lnTo>
                  <a:cubicBezTo>
                    <a:pt x="3324" y="15494"/>
                    <a:pt x="3335" y="16310"/>
                    <a:pt x="3450" y="16158"/>
                  </a:cubicBezTo>
                  <a:cubicBezTo>
                    <a:pt x="3521" y="16064"/>
                    <a:pt x="3646" y="16003"/>
                    <a:pt x="3732" y="16003"/>
                  </a:cubicBezTo>
                  <a:cubicBezTo>
                    <a:pt x="3881" y="16003"/>
                    <a:pt x="3886" y="15689"/>
                    <a:pt x="3886" y="7994"/>
                  </a:cubicBezTo>
                  <a:lnTo>
                    <a:pt x="3886" y="0"/>
                  </a:lnTo>
                  <a:lnTo>
                    <a:pt x="3603" y="0"/>
                  </a:lnTo>
                  <a:lnTo>
                    <a:pt x="3324" y="0"/>
                  </a:lnTo>
                  <a:close/>
                  <a:moveTo>
                    <a:pt x="1135" y="1128"/>
                  </a:moveTo>
                  <a:lnTo>
                    <a:pt x="1135" y="3511"/>
                  </a:lnTo>
                  <a:lnTo>
                    <a:pt x="1135" y="5893"/>
                  </a:lnTo>
                  <a:lnTo>
                    <a:pt x="1418" y="5893"/>
                  </a:lnTo>
                  <a:lnTo>
                    <a:pt x="1701" y="5893"/>
                  </a:lnTo>
                  <a:lnTo>
                    <a:pt x="1701" y="3511"/>
                  </a:lnTo>
                  <a:lnTo>
                    <a:pt x="1701" y="1128"/>
                  </a:lnTo>
                  <a:lnTo>
                    <a:pt x="1418" y="1128"/>
                  </a:lnTo>
                  <a:lnTo>
                    <a:pt x="1135" y="1128"/>
                  </a:lnTo>
                  <a:close/>
                  <a:moveTo>
                    <a:pt x="16032" y="3370"/>
                  </a:moveTo>
                  <a:lnTo>
                    <a:pt x="16032" y="5132"/>
                  </a:lnTo>
                  <a:cubicBezTo>
                    <a:pt x="16032" y="6109"/>
                    <a:pt x="16015" y="6994"/>
                    <a:pt x="15991" y="7078"/>
                  </a:cubicBezTo>
                  <a:cubicBezTo>
                    <a:pt x="15967" y="7161"/>
                    <a:pt x="15815" y="6986"/>
                    <a:pt x="15652" y="6697"/>
                  </a:cubicBezTo>
                  <a:cubicBezTo>
                    <a:pt x="15488" y="6408"/>
                    <a:pt x="15284" y="6175"/>
                    <a:pt x="15200" y="6175"/>
                  </a:cubicBezTo>
                  <a:cubicBezTo>
                    <a:pt x="14934" y="6175"/>
                    <a:pt x="14536" y="7000"/>
                    <a:pt x="14392" y="7839"/>
                  </a:cubicBezTo>
                  <a:cubicBezTo>
                    <a:pt x="14113" y="9476"/>
                    <a:pt x="14284" y="12740"/>
                    <a:pt x="14683" y="13408"/>
                  </a:cubicBezTo>
                  <a:cubicBezTo>
                    <a:pt x="14992" y="13927"/>
                    <a:pt x="15543" y="13804"/>
                    <a:pt x="15806" y="13155"/>
                  </a:cubicBezTo>
                  <a:lnTo>
                    <a:pt x="16044" y="12562"/>
                  </a:lnTo>
                  <a:lnTo>
                    <a:pt x="16088" y="13155"/>
                  </a:lnTo>
                  <a:cubicBezTo>
                    <a:pt x="16118" y="13549"/>
                    <a:pt x="16202" y="13747"/>
                    <a:pt x="16331" y="13747"/>
                  </a:cubicBezTo>
                  <a:lnTo>
                    <a:pt x="16521" y="13747"/>
                  </a:lnTo>
                  <a:lnTo>
                    <a:pt x="16521" y="8558"/>
                  </a:lnTo>
                  <a:lnTo>
                    <a:pt x="16521" y="3370"/>
                  </a:lnTo>
                  <a:lnTo>
                    <a:pt x="16278" y="3370"/>
                  </a:lnTo>
                  <a:lnTo>
                    <a:pt x="16032" y="3370"/>
                  </a:lnTo>
                  <a:close/>
                  <a:moveTo>
                    <a:pt x="0" y="5330"/>
                  </a:moveTo>
                  <a:lnTo>
                    <a:pt x="0" y="13465"/>
                  </a:lnTo>
                  <a:lnTo>
                    <a:pt x="0" y="21600"/>
                  </a:lnTo>
                  <a:lnTo>
                    <a:pt x="283" y="21600"/>
                  </a:lnTo>
                  <a:lnTo>
                    <a:pt x="570" y="21600"/>
                  </a:lnTo>
                  <a:lnTo>
                    <a:pt x="570" y="13465"/>
                  </a:lnTo>
                  <a:lnTo>
                    <a:pt x="570" y="5330"/>
                  </a:lnTo>
                  <a:lnTo>
                    <a:pt x="283" y="5330"/>
                  </a:lnTo>
                  <a:lnTo>
                    <a:pt x="0" y="5330"/>
                  </a:lnTo>
                  <a:close/>
                  <a:moveTo>
                    <a:pt x="2270" y="5330"/>
                  </a:moveTo>
                  <a:lnTo>
                    <a:pt x="2270" y="7571"/>
                  </a:lnTo>
                  <a:lnTo>
                    <a:pt x="2270" y="9813"/>
                  </a:lnTo>
                  <a:lnTo>
                    <a:pt x="2549" y="9813"/>
                  </a:lnTo>
                  <a:lnTo>
                    <a:pt x="2836" y="9813"/>
                  </a:lnTo>
                  <a:lnTo>
                    <a:pt x="2836" y="7571"/>
                  </a:lnTo>
                  <a:lnTo>
                    <a:pt x="2836" y="5330"/>
                  </a:lnTo>
                  <a:lnTo>
                    <a:pt x="2549" y="5330"/>
                  </a:lnTo>
                  <a:lnTo>
                    <a:pt x="2270" y="5330"/>
                  </a:lnTo>
                  <a:close/>
                  <a:moveTo>
                    <a:pt x="20790" y="6246"/>
                  </a:moveTo>
                  <a:cubicBezTo>
                    <a:pt x="20696" y="6230"/>
                    <a:pt x="20596" y="6244"/>
                    <a:pt x="20507" y="6302"/>
                  </a:cubicBezTo>
                  <a:cubicBezTo>
                    <a:pt x="20155" y="6530"/>
                    <a:pt x="19922" y="7353"/>
                    <a:pt x="19922" y="8361"/>
                  </a:cubicBezTo>
                  <a:cubicBezTo>
                    <a:pt x="19922" y="9352"/>
                    <a:pt x="20115" y="10001"/>
                    <a:pt x="20612" y="10617"/>
                  </a:cubicBezTo>
                  <a:cubicBezTo>
                    <a:pt x="20824" y="10879"/>
                    <a:pt x="21038" y="11306"/>
                    <a:pt x="21085" y="11561"/>
                  </a:cubicBezTo>
                  <a:cubicBezTo>
                    <a:pt x="21284" y="12654"/>
                    <a:pt x="20725" y="13315"/>
                    <a:pt x="20196" y="12619"/>
                  </a:cubicBezTo>
                  <a:cubicBezTo>
                    <a:pt x="20029" y="12399"/>
                    <a:pt x="19957" y="12405"/>
                    <a:pt x="19909" y="12675"/>
                  </a:cubicBezTo>
                  <a:cubicBezTo>
                    <a:pt x="19826" y="13138"/>
                    <a:pt x="19897" y="13348"/>
                    <a:pt x="20245" y="13704"/>
                  </a:cubicBezTo>
                  <a:cubicBezTo>
                    <a:pt x="20813" y="14286"/>
                    <a:pt x="21407" y="13548"/>
                    <a:pt x="21509" y="12139"/>
                  </a:cubicBezTo>
                  <a:cubicBezTo>
                    <a:pt x="21600" y="10885"/>
                    <a:pt x="21398" y="10018"/>
                    <a:pt x="20867" y="9432"/>
                  </a:cubicBezTo>
                  <a:cubicBezTo>
                    <a:pt x="20368" y="8882"/>
                    <a:pt x="20244" y="8410"/>
                    <a:pt x="20418" y="7684"/>
                  </a:cubicBezTo>
                  <a:cubicBezTo>
                    <a:pt x="20502" y="7333"/>
                    <a:pt x="20619" y="7253"/>
                    <a:pt x="20956" y="7374"/>
                  </a:cubicBezTo>
                  <a:cubicBezTo>
                    <a:pt x="21326" y="7506"/>
                    <a:pt x="21386" y="7467"/>
                    <a:pt x="21364" y="7078"/>
                  </a:cubicBezTo>
                  <a:cubicBezTo>
                    <a:pt x="21340" y="6643"/>
                    <a:pt x="21072" y="6296"/>
                    <a:pt x="20790" y="6246"/>
                  </a:cubicBezTo>
                  <a:close/>
                  <a:moveTo>
                    <a:pt x="7323" y="6260"/>
                  </a:moveTo>
                  <a:cubicBezTo>
                    <a:pt x="7180" y="6289"/>
                    <a:pt x="7032" y="6428"/>
                    <a:pt x="6883" y="6697"/>
                  </a:cubicBezTo>
                  <a:cubicBezTo>
                    <a:pt x="6603" y="7202"/>
                    <a:pt x="6546" y="7240"/>
                    <a:pt x="6507" y="6880"/>
                  </a:cubicBezTo>
                  <a:cubicBezTo>
                    <a:pt x="6481" y="6649"/>
                    <a:pt x="6365" y="6443"/>
                    <a:pt x="6245" y="6443"/>
                  </a:cubicBezTo>
                  <a:lnTo>
                    <a:pt x="6031" y="6443"/>
                  </a:lnTo>
                  <a:lnTo>
                    <a:pt x="6035" y="11787"/>
                  </a:lnTo>
                  <a:lnTo>
                    <a:pt x="6035" y="17116"/>
                  </a:lnTo>
                  <a:lnTo>
                    <a:pt x="6257" y="17116"/>
                  </a:lnTo>
                  <a:cubicBezTo>
                    <a:pt x="6478" y="17116"/>
                    <a:pt x="6479" y="17104"/>
                    <a:pt x="6479" y="15199"/>
                  </a:cubicBezTo>
                  <a:cubicBezTo>
                    <a:pt x="6479" y="14145"/>
                    <a:pt x="6499" y="13194"/>
                    <a:pt x="6527" y="13098"/>
                  </a:cubicBezTo>
                  <a:cubicBezTo>
                    <a:pt x="6554" y="13001"/>
                    <a:pt x="6684" y="13113"/>
                    <a:pt x="6810" y="13338"/>
                  </a:cubicBezTo>
                  <a:cubicBezTo>
                    <a:pt x="7174" y="13990"/>
                    <a:pt x="7716" y="13859"/>
                    <a:pt x="7961" y="13070"/>
                  </a:cubicBezTo>
                  <a:cubicBezTo>
                    <a:pt x="8274" y="12065"/>
                    <a:pt x="8388" y="10430"/>
                    <a:pt x="8260" y="8840"/>
                  </a:cubicBezTo>
                  <a:cubicBezTo>
                    <a:pt x="8121" y="7126"/>
                    <a:pt x="7751" y="6174"/>
                    <a:pt x="7323" y="6260"/>
                  </a:cubicBezTo>
                  <a:close/>
                  <a:moveTo>
                    <a:pt x="13148" y="6288"/>
                  </a:moveTo>
                  <a:cubicBezTo>
                    <a:pt x="12915" y="6214"/>
                    <a:pt x="12652" y="6472"/>
                    <a:pt x="12429" y="7078"/>
                  </a:cubicBezTo>
                  <a:lnTo>
                    <a:pt x="12219" y="7642"/>
                  </a:lnTo>
                  <a:lnTo>
                    <a:pt x="12174" y="7050"/>
                  </a:lnTo>
                  <a:cubicBezTo>
                    <a:pt x="12144" y="6653"/>
                    <a:pt x="12065" y="6443"/>
                    <a:pt x="11936" y="6443"/>
                  </a:cubicBezTo>
                  <a:lnTo>
                    <a:pt x="11742" y="6443"/>
                  </a:lnTo>
                  <a:lnTo>
                    <a:pt x="11742" y="10095"/>
                  </a:lnTo>
                  <a:lnTo>
                    <a:pt x="11742" y="13747"/>
                  </a:lnTo>
                  <a:lnTo>
                    <a:pt x="11948" y="13747"/>
                  </a:lnTo>
                  <a:cubicBezTo>
                    <a:pt x="12147" y="13747"/>
                    <a:pt x="12146" y="13703"/>
                    <a:pt x="12146" y="11519"/>
                  </a:cubicBezTo>
                  <a:cubicBezTo>
                    <a:pt x="12146" y="9527"/>
                    <a:pt x="12169" y="9204"/>
                    <a:pt x="12360" y="8417"/>
                  </a:cubicBezTo>
                  <a:cubicBezTo>
                    <a:pt x="12538" y="7687"/>
                    <a:pt x="12623" y="7557"/>
                    <a:pt x="12865" y="7628"/>
                  </a:cubicBezTo>
                  <a:cubicBezTo>
                    <a:pt x="13258" y="7742"/>
                    <a:pt x="13357" y="8529"/>
                    <a:pt x="13358" y="11434"/>
                  </a:cubicBezTo>
                  <a:cubicBezTo>
                    <a:pt x="13360" y="13715"/>
                    <a:pt x="13365" y="13747"/>
                    <a:pt x="13564" y="13747"/>
                  </a:cubicBezTo>
                  <a:cubicBezTo>
                    <a:pt x="13767" y="13747"/>
                    <a:pt x="13766" y="13760"/>
                    <a:pt x="13766" y="10969"/>
                  </a:cubicBezTo>
                  <a:cubicBezTo>
                    <a:pt x="13766" y="9434"/>
                    <a:pt x="13723" y="7841"/>
                    <a:pt x="13673" y="7458"/>
                  </a:cubicBezTo>
                  <a:cubicBezTo>
                    <a:pt x="13580" y="6751"/>
                    <a:pt x="13381" y="6363"/>
                    <a:pt x="13148" y="6288"/>
                  </a:cubicBezTo>
                  <a:close/>
                  <a:moveTo>
                    <a:pt x="18043" y="6288"/>
                  </a:moveTo>
                  <a:cubicBezTo>
                    <a:pt x="17503" y="6129"/>
                    <a:pt x="17006" y="7709"/>
                    <a:pt x="17005" y="10137"/>
                  </a:cubicBezTo>
                  <a:cubicBezTo>
                    <a:pt x="17005" y="11781"/>
                    <a:pt x="17269" y="13210"/>
                    <a:pt x="17656" y="13662"/>
                  </a:cubicBezTo>
                  <a:cubicBezTo>
                    <a:pt x="17989" y="14052"/>
                    <a:pt x="18257" y="13897"/>
                    <a:pt x="18568" y="13140"/>
                  </a:cubicBezTo>
                  <a:lnTo>
                    <a:pt x="18799" y="12577"/>
                  </a:lnTo>
                  <a:lnTo>
                    <a:pt x="18843" y="13169"/>
                  </a:lnTo>
                  <a:cubicBezTo>
                    <a:pt x="18872" y="13555"/>
                    <a:pt x="18954" y="13747"/>
                    <a:pt x="19081" y="13747"/>
                  </a:cubicBezTo>
                  <a:lnTo>
                    <a:pt x="19271" y="13747"/>
                  </a:lnTo>
                  <a:lnTo>
                    <a:pt x="19271" y="10095"/>
                  </a:lnTo>
                  <a:lnTo>
                    <a:pt x="19271" y="6443"/>
                  </a:lnTo>
                  <a:lnTo>
                    <a:pt x="19081" y="6443"/>
                  </a:lnTo>
                  <a:cubicBezTo>
                    <a:pt x="18953" y="6443"/>
                    <a:pt x="18873" y="6653"/>
                    <a:pt x="18843" y="7050"/>
                  </a:cubicBezTo>
                  <a:lnTo>
                    <a:pt x="18795" y="7642"/>
                  </a:lnTo>
                  <a:lnTo>
                    <a:pt x="18585" y="7064"/>
                  </a:lnTo>
                  <a:cubicBezTo>
                    <a:pt x="18412" y="6592"/>
                    <a:pt x="18224" y="6342"/>
                    <a:pt x="18043" y="6288"/>
                  </a:cubicBezTo>
                  <a:close/>
                  <a:moveTo>
                    <a:pt x="9872" y="6302"/>
                  </a:moveTo>
                  <a:cubicBezTo>
                    <a:pt x="9332" y="6146"/>
                    <a:pt x="8827" y="7707"/>
                    <a:pt x="8826" y="10053"/>
                  </a:cubicBezTo>
                  <a:cubicBezTo>
                    <a:pt x="8826" y="11435"/>
                    <a:pt x="8989" y="12676"/>
                    <a:pt x="9250" y="13310"/>
                  </a:cubicBezTo>
                  <a:cubicBezTo>
                    <a:pt x="9518" y="13961"/>
                    <a:pt x="10135" y="13879"/>
                    <a:pt x="10401" y="13155"/>
                  </a:cubicBezTo>
                  <a:lnTo>
                    <a:pt x="10619" y="12548"/>
                  </a:lnTo>
                  <a:lnTo>
                    <a:pt x="10664" y="13155"/>
                  </a:lnTo>
                  <a:cubicBezTo>
                    <a:pt x="10694" y="13551"/>
                    <a:pt x="10774" y="13747"/>
                    <a:pt x="10902" y="13747"/>
                  </a:cubicBezTo>
                  <a:lnTo>
                    <a:pt x="11092" y="13747"/>
                  </a:lnTo>
                  <a:lnTo>
                    <a:pt x="11092" y="10095"/>
                  </a:lnTo>
                  <a:lnTo>
                    <a:pt x="11092" y="6443"/>
                  </a:lnTo>
                  <a:lnTo>
                    <a:pt x="10902" y="6443"/>
                  </a:lnTo>
                  <a:cubicBezTo>
                    <a:pt x="10774" y="6443"/>
                    <a:pt x="10694" y="6653"/>
                    <a:pt x="10664" y="7050"/>
                  </a:cubicBezTo>
                  <a:lnTo>
                    <a:pt x="10619" y="7642"/>
                  </a:lnTo>
                  <a:lnTo>
                    <a:pt x="10409" y="7078"/>
                  </a:lnTo>
                  <a:cubicBezTo>
                    <a:pt x="10240" y="6616"/>
                    <a:pt x="10052" y="6354"/>
                    <a:pt x="9872" y="6302"/>
                  </a:cubicBezTo>
                  <a:close/>
                  <a:moveTo>
                    <a:pt x="9924" y="7402"/>
                  </a:moveTo>
                  <a:cubicBezTo>
                    <a:pt x="10067" y="7363"/>
                    <a:pt x="10215" y="7587"/>
                    <a:pt x="10369" y="8065"/>
                  </a:cubicBezTo>
                  <a:cubicBezTo>
                    <a:pt x="10587" y="8739"/>
                    <a:pt x="10631" y="9070"/>
                    <a:pt x="10631" y="10053"/>
                  </a:cubicBezTo>
                  <a:cubicBezTo>
                    <a:pt x="10631" y="10905"/>
                    <a:pt x="10580" y="11432"/>
                    <a:pt x="10445" y="11928"/>
                  </a:cubicBezTo>
                  <a:cubicBezTo>
                    <a:pt x="9826" y="14209"/>
                    <a:pt x="8893" y="10643"/>
                    <a:pt x="9496" y="8304"/>
                  </a:cubicBezTo>
                  <a:cubicBezTo>
                    <a:pt x="9641" y="7743"/>
                    <a:pt x="9781" y="7442"/>
                    <a:pt x="9924" y="7402"/>
                  </a:cubicBezTo>
                  <a:close/>
                  <a:moveTo>
                    <a:pt x="7190" y="7501"/>
                  </a:moveTo>
                  <a:cubicBezTo>
                    <a:pt x="7247" y="7508"/>
                    <a:pt x="7303" y="7541"/>
                    <a:pt x="7360" y="7614"/>
                  </a:cubicBezTo>
                  <a:cubicBezTo>
                    <a:pt x="7524" y="7824"/>
                    <a:pt x="7535" y="7923"/>
                    <a:pt x="7444" y="8304"/>
                  </a:cubicBezTo>
                  <a:cubicBezTo>
                    <a:pt x="7351" y="8692"/>
                    <a:pt x="7362" y="8728"/>
                    <a:pt x="7529" y="8643"/>
                  </a:cubicBezTo>
                  <a:cubicBezTo>
                    <a:pt x="7678" y="8567"/>
                    <a:pt x="7735" y="8736"/>
                    <a:pt x="7796" y="9362"/>
                  </a:cubicBezTo>
                  <a:cubicBezTo>
                    <a:pt x="7905" y="10484"/>
                    <a:pt x="7764" y="11520"/>
                    <a:pt x="7529" y="11308"/>
                  </a:cubicBezTo>
                  <a:cubicBezTo>
                    <a:pt x="7383" y="11176"/>
                    <a:pt x="7357" y="11251"/>
                    <a:pt x="7380" y="11815"/>
                  </a:cubicBezTo>
                  <a:cubicBezTo>
                    <a:pt x="7403" y="12381"/>
                    <a:pt x="7373" y="12491"/>
                    <a:pt x="7166" y="12562"/>
                  </a:cubicBezTo>
                  <a:cubicBezTo>
                    <a:pt x="6870" y="12662"/>
                    <a:pt x="6589" y="11763"/>
                    <a:pt x="6515" y="10476"/>
                  </a:cubicBezTo>
                  <a:cubicBezTo>
                    <a:pt x="6425" y="8918"/>
                    <a:pt x="6791" y="7452"/>
                    <a:pt x="7190" y="7501"/>
                  </a:cubicBezTo>
                  <a:close/>
                  <a:moveTo>
                    <a:pt x="15377" y="7515"/>
                  </a:moveTo>
                  <a:cubicBezTo>
                    <a:pt x="15945" y="7459"/>
                    <a:pt x="16251" y="10188"/>
                    <a:pt x="15866" y="11886"/>
                  </a:cubicBezTo>
                  <a:cubicBezTo>
                    <a:pt x="15640" y="12878"/>
                    <a:pt x="15216" y="12907"/>
                    <a:pt x="14937" y="11942"/>
                  </a:cubicBezTo>
                  <a:cubicBezTo>
                    <a:pt x="14504" y="10442"/>
                    <a:pt x="14788" y="7573"/>
                    <a:pt x="15377" y="7515"/>
                  </a:cubicBezTo>
                  <a:close/>
                  <a:moveTo>
                    <a:pt x="18120" y="7543"/>
                  </a:moveTo>
                  <a:cubicBezTo>
                    <a:pt x="18216" y="7534"/>
                    <a:pt x="18318" y="7594"/>
                    <a:pt x="18407" y="7726"/>
                  </a:cubicBezTo>
                  <a:cubicBezTo>
                    <a:pt x="18408" y="7726"/>
                    <a:pt x="18410" y="7725"/>
                    <a:pt x="18411" y="7726"/>
                  </a:cubicBezTo>
                  <a:cubicBezTo>
                    <a:pt x="18479" y="7828"/>
                    <a:pt x="18542" y="7976"/>
                    <a:pt x="18597" y="8163"/>
                  </a:cubicBezTo>
                  <a:cubicBezTo>
                    <a:pt x="18608" y="8201"/>
                    <a:pt x="18619" y="8249"/>
                    <a:pt x="18629" y="8290"/>
                  </a:cubicBezTo>
                  <a:cubicBezTo>
                    <a:pt x="18676" y="8476"/>
                    <a:pt x="18707" y="8688"/>
                    <a:pt x="18734" y="8925"/>
                  </a:cubicBezTo>
                  <a:cubicBezTo>
                    <a:pt x="18737" y="8950"/>
                    <a:pt x="18743" y="8983"/>
                    <a:pt x="18746" y="9009"/>
                  </a:cubicBezTo>
                  <a:cubicBezTo>
                    <a:pt x="18797" y="9498"/>
                    <a:pt x="18797" y="10047"/>
                    <a:pt x="18770" y="10574"/>
                  </a:cubicBezTo>
                  <a:cubicBezTo>
                    <a:pt x="18764" y="10732"/>
                    <a:pt x="18757" y="10869"/>
                    <a:pt x="18746" y="11011"/>
                  </a:cubicBezTo>
                  <a:cubicBezTo>
                    <a:pt x="18740" y="11077"/>
                    <a:pt x="18733" y="11147"/>
                    <a:pt x="18726" y="11209"/>
                  </a:cubicBezTo>
                  <a:cubicBezTo>
                    <a:pt x="18686" y="11609"/>
                    <a:pt x="18635" y="11912"/>
                    <a:pt x="18585" y="11956"/>
                  </a:cubicBezTo>
                  <a:cubicBezTo>
                    <a:pt x="18536" y="12123"/>
                    <a:pt x="18477" y="12242"/>
                    <a:pt x="18419" y="12351"/>
                  </a:cubicBezTo>
                  <a:cubicBezTo>
                    <a:pt x="18418" y="12356"/>
                    <a:pt x="18420" y="12360"/>
                    <a:pt x="18419" y="12365"/>
                  </a:cubicBezTo>
                  <a:cubicBezTo>
                    <a:pt x="18380" y="12582"/>
                    <a:pt x="18275" y="12631"/>
                    <a:pt x="18160" y="12605"/>
                  </a:cubicBezTo>
                  <a:cubicBezTo>
                    <a:pt x="18152" y="12606"/>
                    <a:pt x="18148" y="12633"/>
                    <a:pt x="18140" y="12633"/>
                  </a:cubicBezTo>
                  <a:cubicBezTo>
                    <a:pt x="18129" y="12633"/>
                    <a:pt x="18120" y="12607"/>
                    <a:pt x="18108" y="12605"/>
                  </a:cubicBezTo>
                  <a:cubicBezTo>
                    <a:pt x="18099" y="12600"/>
                    <a:pt x="18090" y="12598"/>
                    <a:pt x="18080" y="12591"/>
                  </a:cubicBezTo>
                  <a:cubicBezTo>
                    <a:pt x="17939" y="12541"/>
                    <a:pt x="17819" y="12320"/>
                    <a:pt x="17724" y="11998"/>
                  </a:cubicBezTo>
                  <a:cubicBezTo>
                    <a:pt x="17714" y="11970"/>
                    <a:pt x="17701" y="11972"/>
                    <a:pt x="17692" y="11942"/>
                  </a:cubicBezTo>
                  <a:cubicBezTo>
                    <a:pt x="17682" y="11908"/>
                    <a:pt x="17677" y="11851"/>
                    <a:pt x="17668" y="11815"/>
                  </a:cubicBezTo>
                  <a:cubicBezTo>
                    <a:pt x="17635" y="11678"/>
                    <a:pt x="17611" y="11523"/>
                    <a:pt x="17587" y="11364"/>
                  </a:cubicBezTo>
                  <a:cubicBezTo>
                    <a:pt x="17565" y="11215"/>
                    <a:pt x="17544" y="11077"/>
                    <a:pt x="17530" y="10913"/>
                  </a:cubicBezTo>
                  <a:cubicBezTo>
                    <a:pt x="17512" y="10711"/>
                    <a:pt x="17499" y="10507"/>
                    <a:pt x="17494" y="10292"/>
                  </a:cubicBezTo>
                  <a:cubicBezTo>
                    <a:pt x="17493" y="10209"/>
                    <a:pt x="17494" y="10136"/>
                    <a:pt x="17494" y="10053"/>
                  </a:cubicBezTo>
                  <a:cubicBezTo>
                    <a:pt x="17494" y="9812"/>
                    <a:pt x="17507" y="9559"/>
                    <a:pt x="17526" y="9320"/>
                  </a:cubicBezTo>
                  <a:cubicBezTo>
                    <a:pt x="17530" y="9257"/>
                    <a:pt x="17528" y="9212"/>
                    <a:pt x="17534" y="9150"/>
                  </a:cubicBezTo>
                  <a:cubicBezTo>
                    <a:pt x="17563" y="8862"/>
                    <a:pt x="17602" y="8575"/>
                    <a:pt x="17660" y="8319"/>
                  </a:cubicBezTo>
                  <a:cubicBezTo>
                    <a:pt x="17776" y="7809"/>
                    <a:pt x="17883" y="7619"/>
                    <a:pt x="18072" y="7585"/>
                  </a:cubicBezTo>
                  <a:cubicBezTo>
                    <a:pt x="18090" y="7578"/>
                    <a:pt x="18102" y="7545"/>
                    <a:pt x="18120" y="7543"/>
                  </a:cubicBezTo>
                  <a:close/>
                  <a:moveTo>
                    <a:pt x="1418" y="7853"/>
                  </a:moveTo>
                  <a:cubicBezTo>
                    <a:pt x="1157" y="7853"/>
                    <a:pt x="1135" y="7924"/>
                    <a:pt x="1135" y="8699"/>
                  </a:cubicBezTo>
                  <a:cubicBezTo>
                    <a:pt x="1135" y="9473"/>
                    <a:pt x="1157" y="9531"/>
                    <a:pt x="1418" y="9531"/>
                  </a:cubicBezTo>
                  <a:cubicBezTo>
                    <a:pt x="1679" y="9531"/>
                    <a:pt x="1701" y="9473"/>
                    <a:pt x="1701" y="8699"/>
                  </a:cubicBezTo>
                  <a:cubicBezTo>
                    <a:pt x="1701" y="7924"/>
                    <a:pt x="1679" y="7853"/>
                    <a:pt x="1418" y="7853"/>
                  </a:cubicBezTo>
                  <a:close/>
                  <a:moveTo>
                    <a:pt x="6968" y="9531"/>
                  </a:moveTo>
                  <a:cubicBezTo>
                    <a:pt x="6878" y="9531"/>
                    <a:pt x="6802" y="9720"/>
                    <a:pt x="6802" y="9954"/>
                  </a:cubicBezTo>
                  <a:cubicBezTo>
                    <a:pt x="6802" y="10187"/>
                    <a:pt x="6878" y="10377"/>
                    <a:pt x="6968" y="10377"/>
                  </a:cubicBezTo>
                  <a:cubicBezTo>
                    <a:pt x="7058" y="10377"/>
                    <a:pt x="7125" y="10187"/>
                    <a:pt x="7125" y="9954"/>
                  </a:cubicBezTo>
                  <a:cubicBezTo>
                    <a:pt x="7125" y="9720"/>
                    <a:pt x="7058" y="9531"/>
                    <a:pt x="6968" y="9531"/>
                  </a:cubicBezTo>
                  <a:close/>
                  <a:moveTo>
                    <a:pt x="1135" y="11491"/>
                  </a:moveTo>
                  <a:lnTo>
                    <a:pt x="1135" y="13747"/>
                  </a:lnTo>
                  <a:lnTo>
                    <a:pt x="1135" y="16003"/>
                  </a:lnTo>
                  <a:lnTo>
                    <a:pt x="1418" y="16003"/>
                  </a:lnTo>
                  <a:lnTo>
                    <a:pt x="1701" y="16003"/>
                  </a:lnTo>
                  <a:lnTo>
                    <a:pt x="1701" y="13747"/>
                  </a:lnTo>
                  <a:lnTo>
                    <a:pt x="1701" y="11491"/>
                  </a:lnTo>
                  <a:lnTo>
                    <a:pt x="1418" y="11491"/>
                  </a:lnTo>
                  <a:lnTo>
                    <a:pt x="1135" y="11491"/>
                  </a:lnTo>
                  <a:close/>
                  <a:moveTo>
                    <a:pt x="2549" y="11787"/>
                  </a:moveTo>
                  <a:cubicBezTo>
                    <a:pt x="2279" y="11787"/>
                    <a:pt x="2270" y="11839"/>
                    <a:pt x="2270" y="12774"/>
                  </a:cubicBezTo>
                  <a:cubicBezTo>
                    <a:pt x="2270" y="13709"/>
                    <a:pt x="2279" y="13747"/>
                    <a:pt x="2549" y="13747"/>
                  </a:cubicBezTo>
                  <a:cubicBezTo>
                    <a:pt x="2819" y="13747"/>
                    <a:pt x="2836" y="13709"/>
                    <a:pt x="2836" y="12774"/>
                  </a:cubicBezTo>
                  <a:cubicBezTo>
                    <a:pt x="2836" y="11839"/>
                    <a:pt x="2819" y="11787"/>
                    <a:pt x="2549" y="11787"/>
                  </a:cubicBezTo>
                  <a:close/>
                  <a:moveTo>
                    <a:pt x="2270" y="15707"/>
                  </a:moveTo>
                  <a:lnTo>
                    <a:pt x="2270" y="17962"/>
                  </a:lnTo>
                  <a:lnTo>
                    <a:pt x="2270" y="20190"/>
                  </a:lnTo>
                  <a:lnTo>
                    <a:pt x="2549" y="20190"/>
                  </a:lnTo>
                  <a:lnTo>
                    <a:pt x="2836" y="20190"/>
                  </a:lnTo>
                  <a:lnTo>
                    <a:pt x="2836" y="17962"/>
                  </a:lnTo>
                  <a:lnTo>
                    <a:pt x="2836" y="15707"/>
                  </a:lnTo>
                  <a:lnTo>
                    <a:pt x="2549" y="15707"/>
                  </a:lnTo>
                  <a:lnTo>
                    <a:pt x="2270" y="15707"/>
                  </a:lnTo>
                  <a:close/>
                </a:path>
              </a:pathLst>
            </a:custGeom>
            <a:ln w="12700" cap="flat">
              <a:noFill/>
              <a:miter lim="400000"/>
            </a:ln>
            <a:effectLst/>
          </p:spPr>
        </p:pic>
        <p:pic>
          <p:nvPicPr>
            <p:cNvPr id="216" name="KakaoTalk_Photo_2021-08-21-22-56-35.png" descr="KakaoTalk_Photo_2021-08-21-22-56-35.png"/>
            <p:cNvPicPr>
              <a:picLocks noChangeAspect="1"/>
            </p:cNvPicPr>
            <p:nvPr/>
          </p:nvPicPr>
          <p:blipFill>
            <a:blip r:embed="rId6"/>
            <a:srcRect l="2123" t="7083" r="3814" b="37"/>
            <a:stretch>
              <a:fillRect/>
            </a:stretch>
          </p:blipFill>
          <p:spPr>
            <a:xfrm>
              <a:off x="2162037" y="-1"/>
              <a:ext cx="2301822" cy="543752"/>
            </a:xfrm>
            <a:custGeom>
              <a:avLst/>
              <a:gdLst/>
              <a:ahLst/>
              <a:cxnLst>
                <a:cxn ang="0">
                  <a:pos x="wd2" y="hd2"/>
                </a:cxn>
                <a:cxn ang="5400000">
                  <a:pos x="wd2" y="hd2"/>
                </a:cxn>
                <a:cxn ang="10800000">
                  <a:pos x="wd2" y="hd2"/>
                </a:cxn>
                <a:cxn ang="16200000">
                  <a:pos x="wd2" y="hd2"/>
                </a:cxn>
              </a:cxnLst>
              <a:rect l="0" t="0" r="r" b="b"/>
              <a:pathLst>
                <a:path w="21590" h="21592" extrusionOk="0">
                  <a:moveTo>
                    <a:pt x="2513" y="0"/>
                  </a:moveTo>
                  <a:cubicBezTo>
                    <a:pt x="1086" y="0"/>
                    <a:pt x="0" y="4633"/>
                    <a:pt x="0" y="10748"/>
                  </a:cubicBezTo>
                  <a:cubicBezTo>
                    <a:pt x="0" y="15542"/>
                    <a:pt x="654" y="19368"/>
                    <a:pt x="1742" y="20913"/>
                  </a:cubicBezTo>
                  <a:cubicBezTo>
                    <a:pt x="1912" y="21154"/>
                    <a:pt x="2064" y="21394"/>
                    <a:pt x="2081" y="21465"/>
                  </a:cubicBezTo>
                  <a:cubicBezTo>
                    <a:pt x="2103" y="21561"/>
                    <a:pt x="2308" y="21600"/>
                    <a:pt x="2513" y="21591"/>
                  </a:cubicBezTo>
                  <a:cubicBezTo>
                    <a:pt x="2718" y="21582"/>
                    <a:pt x="2926" y="21531"/>
                    <a:pt x="2952" y="21433"/>
                  </a:cubicBezTo>
                  <a:cubicBezTo>
                    <a:pt x="2978" y="21338"/>
                    <a:pt x="3096" y="21137"/>
                    <a:pt x="3216" y="20992"/>
                  </a:cubicBezTo>
                  <a:cubicBezTo>
                    <a:pt x="3873" y="20202"/>
                    <a:pt x="4438" y="18246"/>
                    <a:pt x="4739" y="15697"/>
                  </a:cubicBezTo>
                  <a:cubicBezTo>
                    <a:pt x="4969" y="13756"/>
                    <a:pt x="5038" y="12274"/>
                    <a:pt x="5007" y="9976"/>
                  </a:cubicBezTo>
                  <a:cubicBezTo>
                    <a:pt x="4931" y="4247"/>
                    <a:pt x="3871" y="0"/>
                    <a:pt x="2513" y="0"/>
                  </a:cubicBezTo>
                  <a:close/>
                  <a:moveTo>
                    <a:pt x="12816" y="4318"/>
                  </a:moveTo>
                  <a:cubicBezTo>
                    <a:pt x="12721" y="4318"/>
                    <a:pt x="12720" y="4450"/>
                    <a:pt x="12720" y="11410"/>
                  </a:cubicBezTo>
                  <a:cubicBezTo>
                    <a:pt x="12720" y="18371"/>
                    <a:pt x="12721" y="18518"/>
                    <a:pt x="12816" y="18518"/>
                  </a:cubicBezTo>
                  <a:cubicBezTo>
                    <a:pt x="12891" y="18518"/>
                    <a:pt x="12913" y="18364"/>
                    <a:pt x="12913" y="17919"/>
                  </a:cubicBezTo>
                  <a:cubicBezTo>
                    <a:pt x="12913" y="17036"/>
                    <a:pt x="12958" y="17011"/>
                    <a:pt x="13170" y="17777"/>
                  </a:cubicBezTo>
                  <a:cubicBezTo>
                    <a:pt x="13277" y="18163"/>
                    <a:pt x="13411" y="18543"/>
                    <a:pt x="13468" y="18597"/>
                  </a:cubicBezTo>
                  <a:cubicBezTo>
                    <a:pt x="13525" y="18651"/>
                    <a:pt x="13714" y="18660"/>
                    <a:pt x="13892" y="18628"/>
                  </a:cubicBezTo>
                  <a:cubicBezTo>
                    <a:pt x="14291" y="18557"/>
                    <a:pt x="14569" y="17865"/>
                    <a:pt x="14748" y="16469"/>
                  </a:cubicBezTo>
                  <a:cubicBezTo>
                    <a:pt x="14852" y="15663"/>
                    <a:pt x="14867" y="15338"/>
                    <a:pt x="14849" y="13995"/>
                  </a:cubicBezTo>
                  <a:cubicBezTo>
                    <a:pt x="14834" y="12869"/>
                    <a:pt x="14800" y="12244"/>
                    <a:pt x="14719" y="11678"/>
                  </a:cubicBezTo>
                  <a:cubicBezTo>
                    <a:pt x="14412" y="9519"/>
                    <a:pt x="13503" y="9032"/>
                    <a:pt x="13107" y="10811"/>
                  </a:cubicBezTo>
                  <a:cubicBezTo>
                    <a:pt x="13045" y="11087"/>
                    <a:pt x="12980" y="11250"/>
                    <a:pt x="12958" y="11189"/>
                  </a:cubicBezTo>
                  <a:cubicBezTo>
                    <a:pt x="12935" y="11130"/>
                    <a:pt x="12913" y="9567"/>
                    <a:pt x="12913" y="7707"/>
                  </a:cubicBezTo>
                  <a:cubicBezTo>
                    <a:pt x="12913" y="4461"/>
                    <a:pt x="12910" y="4318"/>
                    <a:pt x="12816" y="4318"/>
                  </a:cubicBezTo>
                  <a:close/>
                  <a:moveTo>
                    <a:pt x="19174" y="9645"/>
                  </a:moveTo>
                  <a:cubicBezTo>
                    <a:pt x="19000" y="9709"/>
                    <a:pt x="18739" y="10185"/>
                    <a:pt x="18631" y="10811"/>
                  </a:cubicBezTo>
                  <a:cubicBezTo>
                    <a:pt x="18514" y="11488"/>
                    <a:pt x="18419" y="11338"/>
                    <a:pt x="18419" y="10480"/>
                  </a:cubicBezTo>
                  <a:cubicBezTo>
                    <a:pt x="18419" y="10079"/>
                    <a:pt x="18393" y="9881"/>
                    <a:pt x="18344" y="9881"/>
                  </a:cubicBezTo>
                  <a:cubicBezTo>
                    <a:pt x="18282" y="9881"/>
                    <a:pt x="18277" y="10496"/>
                    <a:pt x="18277" y="14200"/>
                  </a:cubicBezTo>
                  <a:cubicBezTo>
                    <a:pt x="18277" y="18383"/>
                    <a:pt x="18280" y="18518"/>
                    <a:pt x="18374" y="18518"/>
                  </a:cubicBezTo>
                  <a:cubicBezTo>
                    <a:pt x="18467" y="18518"/>
                    <a:pt x="18471" y="18389"/>
                    <a:pt x="18471" y="15728"/>
                  </a:cubicBezTo>
                  <a:cubicBezTo>
                    <a:pt x="18471" y="12593"/>
                    <a:pt x="18517" y="11842"/>
                    <a:pt x="18776" y="11063"/>
                  </a:cubicBezTo>
                  <a:cubicBezTo>
                    <a:pt x="18858" y="10816"/>
                    <a:pt x="19018" y="10573"/>
                    <a:pt x="19126" y="10512"/>
                  </a:cubicBezTo>
                  <a:cubicBezTo>
                    <a:pt x="19262" y="10436"/>
                    <a:pt x="19326" y="10287"/>
                    <a:pt x="19338" y="10039"/>
                  </a:cubicBezTo>
                  <a:cubicBezTo>
                    <a:pt x="19352" y="9719"/>
                    <a:pt x="19278" y="9606"/>
                    <a:pt x="19174" y="9645"/>
                  </a:cubicBezTo>
                  <a:close/>
                  <a:moveTo>
                    <a:pt x="8778" y="9661"/>
                  </a:moveTo>
                  <a:cubicBezTo>
                    <a:pt x="8623" y="9601"/>
                    <a:pt x="8459" y="9708"/>
                    <a:pt x="8297" y="9992"/>
                  </a:cubicBezTo>
                  <a:cubicBezTo>
                    <a:pt x="7483" y="11429"/>
                    <a:pt x="7455" y="16764"/>
                    <a:pt x="8256" y="18344"/>
                  </a:cubicBezTo>
                  <a:cubicBezTo>
                    <a:pt x="8564" y="18953"/>
                    <a:pt x="9046" y="18795"/>
                    <a:pt x="9314" y="17998"/>
                  </a:cubicBezTo>
                  <a:cubicBezTo>
                    <a:pt x="9427" y="17662"/>
                    <a:pt x="9531" y="17274"/>
                    <a:pt x="9541" y="17147"/>
                  </a:cubicBezTo>
                  <a:cubicBezTo>
                    <a:pt x="9575" y="16712"/>
                    <a:pt x="9392" y="16632"/>
                    <a:pt x="9287" y="17036"/>
                  </a:cubicBezTo>
                  <a:cubicBezTo>
                    <a:pt x="9137" y="17612"/>
                    <a:pt x="8892" y="18108"/>
                    <a:pt x="8748" y="18108"/>
                  </a:cubicBezTo>
                  <a:cubicBezTo>
                    <a:pt x="8432" y="18108"/>
                    <a:pt x="8037" y="16926"/>
                    <a:pt x="7940" y="15697"/>
                  </a:cubicBezTo>
                  <a:cubicBezTo>
                    <a:pt x="7840" y="14415"/>
                    <a:pt x="7846" y="14405"/>
                    <a:pt x="8792" y="14405"/>
                  </a:cubicBezTo>
                  <a:lnTo>
                    <a:pt x="9649" y="14405"/>
                  </a:lnTo>
                  <a:lnTo>
                    <a:pt x="9645" y="13632"/>
                  </a:lnTo>
                  <a:cubicBezTo>
                    <a:pt x="9635" y="11445"/>
                    <a:pt x="9245" y="9842"/>
                    <a:pt x="8778" y="9661"/>
                  </a:cubicBezTo>
                  <a:close/>
                  <a:moveTo>
                    <a:pt x="11160" y="9661"/>
                  </a:moveTo>
                  <a:cubicBezTo>
                    <a:pt x="10706" y="9671"/>
                    <a:pt x="10269" y="10438"/>
                    <a:pt x="10382" y="11016"/>
                  </a:cubicBezTo>
                  <a:cubicBezTo>
                    <a:pt x="10430" y="11261"/>
                    <a:pt x="10467" y="11235"/>
                    <a:pt x="10639" y="10859"/>
                  </a:cubicBezTo>
                  <a:cubicBezTo>
                    <a:pt x="10771" y="10571"/>
                    <a:pt x="10934" y="10406"/>
                    <a:pt x="11104" y="10402"/>
                  </a:cubicBezTo>
                  <a:cubicBezTo>
                    <a:pt x="11345" y="10396"/>
                    <a:pt x="11377" y="10461"/>
                    <a:pt x="11532" y="11174"/>
                  </a:cubicBezTo>
                  <a:cubicBezTo>
                    <a:pt x="11663" y="11779"/>
                    <a:pt x="11700" y="12093"/>
                    <a:pt x="11688" y="12608"/>
                  </a:cubicBezTo>
                  <a:lnTo>
                    <a:pt x="11670" y="13270"/>
                  </a:lnTo>
                  <a:lnTo>
                    <a:pt x="11301" y="13396"/>
                  </a:lnTo>
                  <a:cubicBezTo>
                    <a:pt x="10830" y="13558"/>
                    <a:pt x="10455" y="14079"/>
                    <a:pt x="10330" y="14751"/>
                  </a:cubicBezTo>
                  <a:cubicBezTo>
                    <a:pt x="10183" y="15540"/>
                    <a:pt x="10200" y="17070"/>
                    <a:pt x="10360" y="17872"/>
                  </a:cubicBezTo>
                  <a:cubicBezTo>
                    <a:pt x="10428" y="18213"/>
                    <a:pt x="10531" y="18532"/>
                    <a:pt x="10590" y="18581"/>
                  </a:cubicBezTo>
                  <a:cubicBezTo>
                    <a:pt x="10985" y="18903"/>
                    <a:pt x="11341" y="18580"/>
                    <a:pt x="11521" y="17730"/>
                  </a:cubicBezTo>
                  <a:cubicBezTo>
                    <a:pt x="11591" y="17394"/>
                    <a:pt x="11627" y="17332"/>
                    <a:pt x="11677" y="17509"/>
                  </a:cubicBezTo>
                  <a:cubicBezTo>
                    <a:pt x="11713" y="17635"/>
                    <a:pt x="11744" y="17911"/>
                    <a:pt x="11744" y="18124"/>
                  </a:cubicBezTo>
                  <a:cubicBezTo>
                    <a:pt x="11744" y="18336"/>
                    <a:pt x="11779" y="18518"/>
                    <a:pt x="11819" y="18518"/>
                  </a:cubicBezTo>
                  <a:cubicBezTo>
                    <a:pt x="11936" y="18518"/>
                    <a:pt x="11922" y="12112"/>
                    <a:pt x="11804" y="11111"/>
                  </a:cubicBezTo>
                  <a:cubicBezTo>
                    <a:pt x="11699" y="10222"/>
                    <a:pt x="11452" y="9655"/>
                    <a:pt x="11160" y="9661"/>
                  </a:cubicBezTo>
                  <a:close/>
                  <a:moveTo>
                    <a:pt x="20749" y="9677"/>
                  </a:moveTo>
                  <a:cubicBezTo>
                    <a:pt x="20569" y="9746"/>
                    <a:pt x="20400" y="10081"/>
                    <a:pt x="20261" y="10638"/>
                  </a:cubicBezTo>
                  <a:cubicBezTo>
                    <a:pt x="20115" y="11227"/>
                    <a:pt x="20027" y="11117"/>
                    <a:pt x="20027" y="10370"/>
                  </a:cubicBezTo>
                  <a:cubicBezTo>
                    <a:pt x="20027" y="10005"/>
                    <a:pt x="20001" y="9881"/>
                    <a:pt x="19930" y="9881"/>
                  </a:cubicBezTo>
                  <a:cubicBezTo>
                    <a:pt x="19836" y="9881"/>
                    <a:pt x="19833" y="10016"/>
                    <a:pt x="19833" y="14200"/>
                  </a:cubicBezTo>
                  <a:cubicBezTo>
                    <a:pt x="19833" y="18383"/>
                    <a:pt x="19836" y="18518"/>
                    <a:pt x="19930" y="18518"/>
                  </a:cubicBezTo>
                  <a:cubicBezTo>
                    <a:pt x="20023" y="18518"/>
                    <a:pt x="20027" y="18382"/>
                    <a:pt x="20027" y="15807"/>
                  </a:cubicBezTo>
                  <a:cubicBezTo>
                    <a:pt x="20027" y="12732"/>
                    <a:pt x="20096" y="11794"/>
                    <a:pt x="20380" y="10906"/>
                  </a:cubicBezTo>
                  <a:cubicBezTo>
                    <a:pt x="20613" y="10179"/>
                    <a:pt x="20955" y="10208"/>
                    <a:pt x="21147" y="10985"/>
                  </a:cubicBezTo>
                  <a:cubicBezTo>
                    <a:pt x="21336" y="11747"/>
                    <a:pt x="21393" y="12939"/>
                    <a:pt x="21393" y="16044"/>
                  </a:cubicBezTo>
                  <a:cubicBezTo>
                    <a:pt x="21393" y="18411"/>
                    <a:pt x="21397" y="18518"/>
                    <a:pt x="21497" y="18518"/>
                  </a:cubicBezTo>
                  <a:cubicBezTo>
                    <a:pt x="21598" y="18518"/>
                    <a:pt x="21600" y="18458"/>
                    <a:pt x="21579" y="15161"/>
                  </a:cubicBezTo>
                  <a:cubicBezTo>
                    <a:pt x="21553" y="11223"/>
                    <a:pt x="21496" y="10513"/>
                    <a:pt x="21188" y="9992"/>
                  </a:cubicBezTo>
                  <a:cubicBezTo>
                    <a:pt x="21102" y="9847"/>
                    <a:pt x="21018" y="9736"/>
                    <a:pt x="20935" y="9692"/>
                  </a:cubicBezTo>
                  <a:cubicBezTo>
                    <a:pt x="20872" y="9659"/>
                    <a:pt x="20809" y="9654"/>
                    <a:pt x="20749" y="9677"/>
                  </a:cubicBezTo>
                  <a:close/>
                  <a:moveTo>
                    <a:pt x="6507" y="9724"/>
                  </a:moveTo>
                  <a:cubicBezTo>
                    <a:pt x="6287" y="9677"/>
                    <a:pt x="6058" y="9867"/>
                    <a:pt x="5926" y="10307"/>
                  </a:cubicBezTo>
                  <a:cubicBezTo>
                    <a:pt x="5858" y="10534"/>
                    <a:pt x="5773" y="11080"/>
                    <a:pt x="5740" y="11536"/>
                  </a:cubicBezTo>
                  <a:cubicBezTo>
                    <a:pt x="5689" y="12253"/>
                    <a:pt x="5697" y="12478"/>
                    <a:pt x="5774" y="13081"/>
                  </a:cubicBezTo>
                  <a:cubicBezTo>
                    <a:pt x="5866" y="13809"/>
                    <a:pt x="5986" y="14061"/>
                    <a:pt x="6540" y="14704"/>
                  </a:cubicBezTo>
                  <a:cubicBezTo>
                    <a:pt x="6972" y="15206"/>
                    <a:pt x="7076" y="16148"/>
                    <a:pt x="6831" y="17304"/>
                  </a:cubicBezTo>
                  <a:cubicBezTo>
                    <a:pt x="6728" y="17793"/>
                    <a:pt x="6647" y="17958"/>
                    <a:pt x="6481" y="18029"/>
                  </a:cubicBezTo>
                  <a:cubicBezTo>
                    <a:pt x="6266" y="18122"/>
                    <a:pt x="6221" y="18058"/>
                    <a:pt x="5885" y="17036"/>
                  </a:cubicBezTo>
                  <a:cubicBezTo>
                    <a:pt x="5816" y="16826"/>
                    <a:pt x="5785" y="16828"/>
                    <a:pt x="5721" y="17099"/>
                  </a:cubicBezTo>
                  <a:cubicBezTo>
                    <a:pt x="5649" y="17404"/>
                    <a:pt x="5653" y="17473"/>
                    <a:pt x="5803" y="17950"/>
                  </a:cubicBezTo>
                  <a:cubicBezTo>
                    <a:pt x="5893" y="18235"/>
                    <a:pt x="6014" y="18526"/>
                    <a:pt x="6068" y="18581"/>
                  </a:cubicBezTo>
                  <a:cubicBezTo>
                    <a:pt x="6122" y="18636"/>
                    <a:pt x="6283" y="18678"/>
                    <a:pt x="6425" y="18691"/>
                  </a:cubicBezTo>
                  <a:cubicBezTo>
                    <a:pt x="6904" y="18736"/>
                    <a:pt x="7166" y="17877"/>
                    <a:pt x="7166" y="16248"/>
                  </a:cubicBezTo>
                  <a:cubicBezTo>
                    <a:pt x="7166" y="14740"/>
                    <a:pt x="7061" y="14356"/>
                    <a:pt x="6481" y="13695"/>
                  </a:cubicBezTo>
                  <a:cubicBezTo>
                    <a:pt x="6117" y="13280"/>
                    <a:pt x="5945" y="12726"/>
                    <a:pt x="5945" y="11946"/>
                  </a:cubicBezTo>
                  <a:cubicBezTo>
                    <a:pt x="5945" y="10391"/>
                    <a:pt x="6525" y="9834"/>
                    <a:pt x="6846" y="11095"/>
                  </a:cubicBezTo>
                  <a:cubicBezTo>
                    <a:pt x="6925" y="11407"/>
                    <a:pt x="6958" y="11442"/>
                    <a:pt x="7024" y="11237"/>
                  </a:cubicBezTo>
                  <a:cubicBezTo>
                    <a:pt x="7099" y="11003"/>
                    <a:pt x="7099" y="10956"/>
                    <a:pt x="7024" y="10543"/>
                  </a:cubicBezTo>
                  <a:cubicBezTo>
                    <a:pt x="6935" y="10055"/>
                    <a:pt x="6726" y="9771"/>
                    <a:pt x="6507" y="9724"/>
                  </a:cubicBezTo>
                  <a:close/>
                  <a:moveTo>
                    <a:pt x="16360" y="9724"/>
                  </a:moveTo>
                  <a:cubicBezTo>
                    <a:pt x="15971" y="9873"/>
                    <a:pt x="15714" y="10617"/>
                    <a:pt x="15534" y="12119"/>
                  </a:cubicBezTo>
                  <a:cubicBezTo>
                    <a:pt x="15316" y="13932"/>
                    <a:pt x="15374" y="15815"/>
                    <a:pt x="15690" y="17304"/>
                  </a:cubicBezTo>
                  <a:cubicBezTo>
                    <a:pt x="15786" y="17754"/>
                    <a:pt x="15948" y="18258"/>
                    <a:pt x="16055" y="18423"/>
                  </a:cubicBezTo>
                  <a:cubicBezTo>
                    <a:pt x="16180" y="18615"/>
                    <a:pt x="16370" y="18693"/>
                    <a:pt x="16576" y="18644"/>
                  </a:cubicBezTo>
                  <a:cubicBezTo>
                    <a:pt x="17188" y="18497"/>
                    <a:pt x="17544" y="16885"/>
                    <a:pt x="17544" y="14231"/>
                  </a:cubicBezTo>
                  <a:cubicBezTo>
                    <a:pt x="17544" y="11617"/>
                    <a:pt x="17186" y="9923"/>
                    <a:pt x="16617" y="9724"/>
                  </a:cubicBezTo>
                  <a:cubicBezTo>
                    <a:pt x="16536" y="9696"/>
                    <a:pt x="16449" y="9690"/>
                    <a:pt x="16360" y="9724"/>
                  </a:cubicBezTo>
                  <a:close/>
                  <a:moveTo>
                    <a:pt x="8658" y="10559"/>
                  </a:moveTo>
                  <a:cubicBezTo>
                    <a:pt x="8719" y="10521"/>
                    <a:pt x="8775" y="10519"/>
                    <a:pt x="8822" y="10559"/>
                  </a:cubicBezTo>
                  <a:cubicBezTo>
                    <a:pt x="8985" y="10697"/>
                    <a:pt x="9282" y="11495"/>
                    <a:pt x="9239" y="11678"/>
                  </a:cubicBezTo>
                  <a:cubicBezTo>
                    <a:pt x="9224" y="11739"/>
                    <a:pt x="9242" y="11884"/>
                    <a:pt x="9280" y="12009"/>
                  </a:cubicBezTo>
                  <a:cubicBezTo>
                    <a:pt x="9312" y="12112"/>
                    <a:pt x="9340" y="12400"/>
                    <a:pt x="9354" y="12687"/>
                  </a:cubicBezTo>
                  <a:cubicBezTo>
                    <a:pt x="9369" y="12630"/>
                    <a:pt x="9385" y="12607"/>
                    <a:pt x="9403" y="12655"/>
                  </a:cubicBezTo>
                  <a:cubicBezTo>
                    <a:pt x="9430" y="12726"/>
                    <a:pt x="9455" y="12946"/>
                    <a:pt x="9455" y="13159"/>
                  </a:cubicBezTo>
                  <a:cubicBezTo>
                    <a:pt x="9455" y="13667"/>
                    <a:pt x="9366" y="13902"/>
                    <a:pt x="9328" y="13490"/>
                  </a:cubicBezTo>
                  <a:cubicBezTo>
                    <a:pt x="9328" y="13487"/>
                    <a:pt x="9328" y="13478"/>
                    <a:pt x="9328" y="13475"/>
                  </a:cubicBezTo>
                  <a:lnTo>
                    <a:pt x="8748" y="13538"/>
                  </a:lnTo>
                  <a:cubicBezTo>
                    <a:pt x="8257" y="13582"/>
                    <a:pt x="8088" y="13515"/>
                    <a:pt x="8014" y="13286"/>
                  </a:cubicBezTo>
                  <a:cubicBezTo>
                    <a:pt x="7920" y="12996"/>
                    <a:pt x="7920" y="12983"/>
                    <a:pt x="8011" y="12561"/>
                  </a:cubicBezTo>
                  <a:cubicBezTo>
                    <a:pt x="8062" y="12325"/>
                    <a:pt x="8089" y="12135"/>
                    <a:pt x="8067" y="12135"/>
                  </a:cubicBezTo>
                  <a:cubicBezTo>
                    <a:pt x="8044" y="12135"/>
                    <a:pt x="8072" y="11911"/>
                    <a:pt x="8134" y="11631"/>
                  </a:cubicBezTo>
                  <a:cubicBezTo>
                    <a:pt x="8249" y="11113"/>
                    <a:pt x="8474" y="10673"/>
                    <a:pt x="8658" y="10559"/>
                  </a:cubicBezTo>
                  <a:close/>
                  <a:moveTo>
                    <a:pt x="16468" y="10701"/>
                  </a:moveTo>
                  <a:cubicBezTo>
                    <a:pt x="16758" y="10701"/>
                    <a:pt x="17062" y="11389"/>
                    <a:pt x="17175" y="12308"/>
                  </a:cubicBezTo>
                  <a:cubicBezTo>
                    <a:pt x="17274" y="13120"/>
                    <a:pt x="17303" y="14569"/>
                    <a:pt x="17239" y="15508"/>
                  </a:cubicBezTo>
                  <a:cubicBezTo>
                    <a:pt x="17182" y="16349"/>
                    <a:pt x="16899" y="17525"/>
                    <a:pt x="16736" y="17604"/>
                  </a:cubicBezTo>
                  <a:cubicBezTo>
                    <a:pt x="16685" y="17629"/>
                    <a:pt x="16575" y="17703"/>
                    <a:pt x="16494" y="17761"/>
                  </a:cubicBezTo>
                  <a:cubicBezTo>
                    <a:pt x="16290" y="17908"/>
                    <a:pt x="15943" y="17060"/>
                    <a:pt x="15802" y="16091"/>
                  </a:cubicBezTo>
                  <a:cubicBezTo>
                    <a:pt x="15710" y="15452"/>
                    <a:pt x="15691" y="15121"/>
                    <a:pt x="15709" y="14089"/>
                  </a:cubicBezTo>
                  <a:cubicBezTo>
                    <a:pt x="15747" y="11822"/>
                    <a:pt x="15998" y="10701"/>
                    <a:pt x="16468" y="10701"/>
                  </a:cubicBezTo>
                  <a:close/>
                  <a:moveTo>
                    <a:pt x="13568" y="10748"/>
                  </a:moveTo>
                  <a:cubicBezTo>
                    <a:pt x="13624" y="10720"/>
                    <a:pt x="13705" y="10752"/>
                    <a:pt x="13836" y="10811"/>
                  </a:cubicBezTo>
                  <a:cubicBezTo>
                    <a:pt x="14012" y="10890"/>
                    <a:pt x="14196" y="11022"/>
                    <a:pt x="14242" y="11126"/>
                  </a:cubicBezTo>
                  <a:cubicBezTo>
                    <a:pt x="14289" y="11231"/>
                    <a:pt x="14391" y="11903"/>
                    <a:pt x="14469" y="12608"/>
                  </a:cubicBezTo>
                  <a:cubicBezTo>
                    <a:pt x="14607" y="13835"/>
                    <a:pt x="14611" y="13931"/>
                    <a:pt x="14555" y="15066"/>
                  </a:cubicBezTo>
                  <a:cubicBezTo>
                    <a:pt x="14507" y="16022"/>
                    <a:pt x="14461" y="16371"/>
                    <a:pt x="14320" y="16863"/>
                  </a:cubicBezTo>
                  <a:cubicBezTo>
                    <a:pt x="14223" y="17197"/>
                    <a:pt x="14047" y="17569"/>
                    <a:pt x="13929" y="17683"/>
                  </a:cubicBezTo>
                  <a:cubicBezTo>
                    <a:pt x="13661" y="17944"/>
                    <a:pt x="13657" y="17936"/>
                    <a:pt x="13620" y="17683"/>
                  </a:cubicBezTo>
                  <a:cubicBezTo>
                    <a:pt x="13603" y="17568"/>
                    <a:pt x="13520" y="17346"/>
                    <a:pt x="13434" y="17194"/>
                  </a:cubicBezTo>
                  <a:cubicBezTo>
                    <a:pt x="13258" y="16883"/>
                    <a:pt x="12949" y="15688"/>
                    <a:pt x="12984" y="15445"/>
                  </a:cubicBezTo>
                  <a:cubicBezTo>
                    <a:pt x="12997" y="15358"/>
                    <a:pt x="12982" y="14984"/>
                    <a:pt x="12950" y="14625"/>
                  </a:cubicBezTo>
                  <a:cubicBezTo>
                    <a:pt x="12904" y="14116"/>
                    <a:pt x="12907" y="13885"/>
                    <a:pt x="12954" y="13569"/>
                  </a:cubicBezTo>
                  <a:cubicBezTo>
                    <a:pt x="12987" y="13347"/>
                    <a:pt x="13010" y="13076"/>
                    <a:pt x="13010" y="12955"/>
                  </a:cubicBezTo>
                  <a:cubicBezTo>
                    <a:pt x="13010" y="12631"/>
                    <a:pt x="13270" y="11316"/>
                    <a:pt x="13334" y="11316"/>
                  </a:cubicBezTo>
                  <a:cubicBezTo>
                    <a:pt x="13364" y="11316"/>
                    <a:pt x="13418" y="11166"/>
                    <a:pt x="13453" y="10985"/>
                  </a:cubicBezTo>
                  <a:cubicBezTo>
                    <a:pt x="13480" y="10851"/>
                    <a:pt x="13511" y="10775"/>
                    <a:pt x="13568" y="10748"/>
                  </a:cubicBezTo>
                  <a:close/>
                  <a:moveTo>
                    <a:pt x="11353" y="14247"/>
                  </a:moveTo>
                  <a:cubicBezTo>
                    <a:pt x="11457" y="14242"/>
                    <a:pt x="11544" y="14297"/>
                    <a:pt x="11584" y="14436"/>
                  </a:cubicBezTo>
                  <a:cubicBezTo>
                    <a:pt x="11758" y="15044"/>
                    <a:pt x="11570" y="16999"/>
                    <a:pt x="11283" y="17572"/>
                  </a:cubicBezTo>
                  <a:cubicBezTo>
                    <a:pt x="10996" y="18148"/>
                    <a:pt x="10749" y="17951"/>
                    <a:pt x="10579" y="17036"/>
                  </a:cubicBezTo>
                  <a:cubicBezTo>
                    <a:pt x="10474" y="16470"/>
                    <a:pt x="10453" y="16010"/>
                    <a:pt x="10516" y="15744"/>
                  </a:cubicBezTo>
                  <a:cubicBezTo>
                    <a:pt x="10536" y="15659"/>
                    <a:pt x="10549" y="15498"/>
                    <a:pt x="10549" y="15366"/>
                  </a:cubicBezTo>
                  <a:cubicBezTo>
                    <a:pt x="10549" y="14840"/>
                    <a:pt x="11040" y="14264"/>
                    <a:pt x="11353" y="14247"/>
                  </a:cubicBezTo>
                  <a:close/>
                </a:path>
              </a:pathLst>
            </a:custGeom>
            <a:ln w="12700" cap="flat">
              <a:noFill/>
              <a:miter lim="400000"/>
            </a:ln>
            <a:effectLst/>
          </p:spPr>
        </p:pic>
        <p:pic>
          <p:nvPicPr>
            <p:cNvPr id="217" name="KakaoTalk_Photo_2021-08-21-22-58-18.png" descr="KakaoTalk_Photo_2021-08-21-22-58-18.png"/>
            <p:cNvPicPr>
              <a:picLocks noChangeAspect="1"/>
            </p:cNvPicPr>
            <p:nvPr/>
          </p:nvPicPr>
          <p:blipFill>
            <a:blip r:embed="rId7"/>
            <a:srcRect l="9930" t="40804" r="11128" b="40037"/>
            <a:stretch>
              <a:fillRect/>
            </a:stretch>
          </p:blipFill>
          <p:spPr>
            <a:xfrm>
              <a:off x="2419902" y="970797"/>
              <a:ext cx="2464995" cy="498193"/>
            </a:xfrm>
            <a:custGeom>
              <a:avLst/>
              <a:gdLst/>
              <a:ahLst/>
              <a:cxnLst>
                <a:cxn ang="0">
                  <a:pos x="wd2" y="hd2"/>
                </a:cxn>
                <a:cxn ang="5400000">
                  <a:pos x="wd2" y="hd2"/>
                </a:cxn>
                <a:cxn ang="10800000">
                  <a:pos x="wd2" y="hd2"/>
                </a:cxn>
                <a:cxn ang="16200000">
                  <a:pos x="wd2" y="hd2"/>
                </a:cxn>
              </a:cxnLst>
              <a:rect l="0" t="0" r="r" b="b"/>
              <a:pathLst>
                <a:path w="21545" h="20894" extrusionOk="0">
                  <a:moveTo>
                    <a:pt x="17302" y="10"/>
                  </a:moveTo>
                  <a:cubicBezTo>
                    <a:pt x="16940" y="5"/>
                    <a:pt x="16965" y="-449"/>
                    <a:pt x="16844" y="7883"/>
                  </a:cubicBezTo>
                  <a:cubicBezTo>
                    <a:pt x="16703" y="17503"/>
                    <a:pt x="16698" y="16616"/>
                    <a:pt x="16879" y="16705"/>
                  </a:cubicBezTo>
                  <a:cubicBezTo>
                    <a:pt x="16960" y="16745"/>
                    <a:pt x="17055" y="16739"/>
                    <a:pt x="17084" y="16705"/>
                  </a:cubicBezTo>
                  <a:cubicBezTo>
                    <a:pt x="17113" y="16671"/>
                    <a:pt x="17175" y="16655"/>
                    <a:pt x="17226" y="16655"/>
                  </a:cubicBezTo>
                  <a:cubicBezTo>
                    <a:pt x="17278" y="16655"/>
                    <a:pt x="17337" y="16505"/>
                    <a:pt x="17358" y="16322"/>
                  </a:cubicBezTo>
                  <a:cubicBezTo>
                    <a:pt x="17378" y="16139"/>
                    <a:pt x="17449" y="12467"/>
                    <a:pt x="17510" y="8166"/>
                  </a:cubicBezTo>
                  <a:cubicBezTo>
                    <a:pt x="17635" y="-650"/>
                    <a:pt x="17648" y="15"/>
                    <a:pt x="17302" y="10"/>
                  </a:cubicBezTo>
                  <a:close/>
                  <a:moveTo>
                    <a:pt x="19762" y="10"/>
                  </a:moveTo>
                  <a:cubicBezTo>
                    <a:pt x="19665" y="8"/>
                    <a:pt x="19572" y="58"/>
                    <a:pt x="19533" y="176"/>
                  </a:cubicBezTo>
                  <a:cubicBezTo>
                    <a:pt x="19469" y="369"/>
                    <a:pt x="19451" y="1222"/>
                    <a:pt x="19304" y="10030"/>
                  </a:cubicBezTo>
                  <a:cubicBezTo>
                    <a:pt x="19259" y="12685"/>
                    <a:pt x="19222" y="15268"/>
                    <a:pt x="19221" y="15756"/>
                  </a:cubicBezTo>
                  <a:cubicBezTo>
                    <a:pt x="19220" y="16618"/>
                    <a:pt x="19221" y="16636"/>
                    <a:pt x="19345" y="16705"/>
                  </a:cubicBezTo>
                  <a:cubicBezTo>
                    <a:pt x="19467" y="16773"/>
                    <a:pt x="19611" y="16716"/>
                    <a:pt x="19720" y="16555"/>
                  </a:cubicBezTo>
                  <a:cubicBezTo>
                    <a:pt x="19747" y="16515"/>
                    <a:pt x="19772" y="16310"/>
                    <a:pt x="19772" y="16105"/>
                  </a:cubicBezTo>
                  <a:cubicBezTo>
                    <a:pt x="19772" y="15629"/>
                    <a:pt x="19834" y="15443"/>
                    <a:pt x="19876" y="15789"/>
                  </a:cubicBezTo>
                  <a:cubicBezTo>
                    <a:pt x="20016" y="16948"/>
                    <a:pt x="20615" y="17245"/>
                    <a:pt x="20962" y="16339"/>
                  </a:cubicBezTo>
                  <a:cubicBezTo>
                    <a:pt x="21175" y="15781"/>
                    <a:pt x="21367" y="14570"/>
                    <a:pt x="21430" y="13392"/>
                  </a:cubicBezTo>
                  <a:cubicBezTo>
                    <a:pt x="21451" y="12997"/>
                    <a:pt x="21481" y="12364"/>
                    <a:pt x="21503" y="11961"/>
                  </a:cubicBezTo>
                  <a:cubicBezTo>
                    <a:pt x="21600" y="10162"/>
                    <a:pt x="21522" y="7554"/>
                    <a:pt x="21326" y="6118"/>
                  </a:cubicBezTo>
                  <a:cubicBezTo>
                    <a:pt x="21156" y="4872"/>
                    <a:pt x="20644" y="4542"/>
                    <a:pt x="20268" y="5453"/>
                  </a:cubicBezTo>
                  <a:cubicBezTo>
                    <a:pt x="20145" y="5751"/>
                    <a:pt x="20036" y="5949"/>
                    <a:pt x="20029" y="5885"/>
                  </a:cubicBezTo>
                  <a:cubicBezTo>
                    <a:pt x="20016" y="5759"/>
                    <a:pt x="20064" y="3177"/>
                    <a:pt x="20109" y="1458"/>
                  </a:cubicBezTo>
                  <a:cubicBezTo>
                    <a:pt x="20136" y="402"/>
                    <a:pt x="20133" y="366"/>
                    <a:pt x="20029" y="176"/>
                  </a:cubicBezTo>
                  <a:cubicBezTo>
                    <a:pt x="19963" y="55"/>
                    <a:pt x="19860" y="12"/>
                    <a:pt x="19762" y="10"/>
                  </a:cubicBezTo>
                  <a:close/>
                  <a:moveTo>
                    <a:pt x="11568" y="26"/>
                  </a:moveTo>
                  <a:cubicBezTo>
                    <a:pt x="11445" y="43"/>
                    <a:pt x="11322" y="143"/>
                    <a:pt x="11291" y="293"/>
                  </a:cubicBezTo>
                  <a:cubicBezTo>
                    <a:pt x="11262" y="435"/>
                    <a:pt x="11104" y="9495"/>
                    <a:pt x="11027" y="15356"/>
                  </a:cubicBezTo>
                  <a:lnTo>
                    <a:pt x="11006" y="16605"/>
                  </a:lnTo>
                  <a:lnTo>
                    <a:pt x="11169" y="16688"/>
                  </a:lnTo>
                  <a:cubicBezTo>
                    <a:pt x="11258" y="16729"/>
                    <a:pt x="11399" y="16727"/>
                    <a:pt x="11485" y="16688"/>
                  </a:cubicBezTo>
                  <a:lnTo>
                    <a:pt x="11641" y="16621"/>
                  </a:lnTo>
                  <a:lnTo>
                    <a:pt x="11669" y="15490"/>
                  </a:lnTo>
                  <a:cubicBezTo>
                    <a:pt x="11683" y="14874"/>
                    <a:pt x="11710" y="14329"/>
                    <a:pt x="11728" y="14275"/>
                  </a:cubicBezTo>
                  <a:cubicBezTo>
                    <a:pt x="11746" y="14222"/>
                    <a:pt x="11796" y="14495"/>
                    <a:pt x="11839" y="14890"/>
                  </a:cubicBezTo>
                  <a:cubicBezTo>
                    <a:pt x="12037" y="16738"/>
                    <a:pt x="12513" y="18467"/>
                    <a:pt x="12973" y="19002"/>
                  </a:cubicBezTo>
                  <a:cubicBezTo>
                    <a:pt x="13418" y="19519"/>
                    <a:pt x="13830" y="19305"/>
                    <a:pt x="14243" y="18336"/>
                  </a:cubicBezTo>
                  <a:cubicBezTo>
                    <a:pt x="14556" y="17600"/>
                    <a:pt x="14725" y="16893"/>
                    <a:pt x="14926" y="15473"/>
                  </a:cubicBezTo>
                  <a:cubicBezTo>
                    <a:pt x="15013" y="14859"/>
                    <a:pt x="15096" y="14406"/>
                    <a:pt x="15110" y="14474"/>
                  </a:cubicBezTo>
                  <a:cubicBezTo>
                    <a:pt x="15124" y="14543"/>
                    <a:pt x="15154" y="14919"/>
                    <a:pt x="15176" y="15290"/>
                  </a:cubicBezTo>
                  <a:cubicBezTo>
                    <a:pt x="15240" y="16377"/>
                    <a:pt x="15382" y="16742"/>
                    <a:pt x="15759" y="16805"/>
                  </a:cubicBezTo>
                  <a:cubicBezTo>
                    <a:pt x="16161" y="16873"/>
                    <a:pt x="16264" y="16663"/>
                    <a:pt x="16310" y="15623"/>
                  </a:cubicBezTo>
                  <a:cubicBezTo>
                    <a:pt x="16328" y="15208"/>
                    <a:pt x="16334" y="14652"/>
                    <a:pt x="16321" y="14408"/>
                  </a:cubicBezTo>
                  <a:cubicBezTo>
                    <a:pt x="16300" y="13998"/>
                    <a:pt x="16283" y="13994"/>
                    <a:pt x="16109" y="14108"/>
                  </a:cubicBezTo>
                  <a:cubicBezTo>
                    <a:pt x="15952" y="14212"/>
                    <a:pt x="15912" y="14161"/>
                    <a:pt x="15852" y="13842"/>
                  </a:cubicBezTo>
                  <a:cubicBezTo>
                    <a:pt x="15785" y="13489"/>
                    <a:pt x="15782" y="13266"/>
                    <a:pt x="15821" y="10679"/>
                  </a:cubicBezTo>
                  <a:cubicBezTo>
                    <a:pt x="15845" y="9148"/>
                    <a:pt x="15874" y="7862"/>
                    <a:pt x="15884" y="7816"/>
                  </a:cubicBezTo>
                  <a:cubicBezTo>
                    <a:pt x="15894" y="7769"/>
                    <a:pt x="16003" y="7700"/>
                    <a:pt x="16133" y="7683"/>
                  </a:cubicBezTo>
                  <a:cubicBezTo>
                    <a:pt x="16263" y="7666"/>
                    <a:pt x="16384" y="7598"/>
                    <a:pt x="16397" y="7533"/>
                  </a:cubicBezTo>
                  <a:cubicBezTo>
                    <a:pt x="16440" y="7329"/>
                    <a:pt x="16468" y="6099"/>
                    <a:pt x="16442" y="5602"/>
                  </a:cubicBezTo>
                  <a:cubicBezTo>
                    <a:pt x="16419" y="5167"/>
                    <a:pt x="16396" y="5121"/>
                    <a:pt x="16171" y="5070"/>
                  </a:cubicBezTo>
                  <a:lnTo>
                    <a:pt x="15925" y="5020"/>
                  </a:lnTo>
                  <a:lnTo>
                    <a:pt x="15925" y="3788"/>
                  </a:lnTo>
                  <a:lnTo>
                    <a:pt x="15925" y="2556"/>
                  </a:lnTo>
                  <a:lnTo>
                    <a:pt x="15610" y="2556"/>
                  </a:lnTo>
                  <a:lnTo>
                    <a:pt x="15297" y="2556"/>
                  </a:lnTo>
                  <a:lnTo>
                    <a:pt x="15256" y="3788"/>
                  </a:lnTo>
                  <a:cubicBezTo>
                    <a:pt x="15218" y="4934"/>
                    <a:pt x="15208" y="5014"/>
                    <a:pt x="15107" y="5070"/>
                  </a:cubicBezTo>
                  <a:cubicBezTo>
                    <a:pt x="15047" y="5102"/>
                    <a:pt x="14999" y="5243"/>
                    <a:pt x="14999" y="5386"/>
                  </a:cubicBezTo>
                  <a:cubicBezTo>
                    <a:pt x="14999" y="5929"/>
                    <a:pt x="14923" y="5851"/>
                    <a:pt x="14839" y="5203"/>
                  </a:cubicBezTo>
                  <a:cubicBezTo>
                    <a:pt x="14715" y="4242"/>
                    <a:pt x="14368" y="3039"/>
                    <a:pt x="14090" y="2623"/>
                  </a:cubicBezTo>
                  <a:cubicBezTo>
                    <a:pt x="13245" y="1361"/>
                    <a:pt x="12402" y="2518"/>
                    <a:pt x="11950" y="5552"/>
                  </a:cubicBezTo>
                  <a:cubicBezTo>
                    <a:pt x="11855" y="6190"/>
                    <a:pt x="11838" y="5577"/>
                    <a:pt x="11881" y="2972"/>
                  </a:cubicBezTo>
                  <a:cubicBezTo>
                    <a:pt x="11920" y="660"/>
                    <a:pt x="11917" y="441"/>
                    <a:pt x="11853" y="209"/>
                  </a:cubicBezTo>
                  <a:cubicBezTo>
                    <a:pt x="11815" y="69"/>
                    <a:pt x="11690" y="10"/>
                    <a:pt x="11568" y="26"/>
                  </a:cubicBezTo>
                  <a:close/>
                  <a:moveTo>
                    <a:pt x="18520" y="426"/>
                  </a:moveTo>
                  <a:cubicBezTo>
                    <a:pt x="18329" y="425"/>
                    <a:pt x="18166" y="977"/>
                    <a:pt x="18135" y="1874"/>
                  </a:cubicBezTo>
                  <a:cubicBezTo>
                    <a:pt x="18103" y="2778"/>
                    <a:pt x="18178" y="3525"/>
                    <a:pt x="18319" y="3655"/>
                  </a:cubicBezTo>
                  <a:cubicBezTo>
                    <a:pt x="18476" y="3800"/>
                    <a:pt x="18526" y="3772"/>
                    <a:pt x="18676" y="3572"/>
                  </a:cubicBezTo>
                  <a:cubicBezTo>
                    <a:pt x="18801" y="3405"/>
                    <a:pt x="18827" y="3274"/>
                    <a:pt x="18863" y="2640"/>
                  </a:cubicBezTo>
                  <a:cubicBezTo>
                    <a:pt x="18923" y="1562"/>
                    <a:pt x="18881" y="953"/>
                    <a:pt x="18718" y="625"/>
                  </a:cubicBezTo>
                  <a:cubicBezTo>
                    <a:pt x="18652" y="492"/>
                    <a:pt x="18584" y="426"/>
                    <a:pt x="18520" y="426"/>
                  </a:cubicBezTo>
                  <a:close/>
                  <a:moveTo>
                    <a:pt x="7205" y="2456"/>
                  </a:moveTo>
                  <a:cubicBezTo>
                    <a:pt x="6874" y="2456"/>
                    <a:pt x="6881" y="2417"/>
                    <a:pt x="6840" y="4004"/>
                  </a:cubicBezTo>
                  <a:cubicBezTo>
                    <a:pt x="6815" y="4978"/>
                    <a:pt x="6809" y="5003"/>
                    <a:pt x="6660" y="5120"/>
                  </a:cubicBezTo>
                  <a:cubicBezTo>
                    <a:pt x="6474" y="5265"/>
                    <a:pt x="6438" y="5514"/>
                    <a:pt x="6438" y="6668"/>
                  </a:cubicBezTo>
                  <a:cubicBezTo>
                    <a:pt x="6437" y="7628"/>
                    <a:pt x="6426" y="7592"/>
                    <a:pt x="6695" y="7666"/>
                  </a:cubicBezTo>
                  <a:cubicBezTo>
                    <a:pt x="6753" y="7682"/>
                    <a:pt x="6773" y="7788"/>
                    <a:pt x="6768" y="8132"/>
                  </a:cubicBezTo>
                  <a:cubicBezTo>
                    <a:pt x="6765" y="8389"/>
                    <a:pt x="6750" y="10010"/>
                    <a:pt x="6736" y="11728"/>
                  </a:cubicBezTo>
                  <a:cubicBezTo>
                    <a:pt x="6706" y="15297"/>
                    <a:pt x="6740" y="15895"/>
                    <a:pt x="6993" y="16522"/>
                  </a:cubicBezTo>
                  <a:cubicBezTo>
                    <a:pt x="7101" y="16788"/>
                    <a:pt x="7202" y="16849"/>
                    <a:pt x="7458" y="16805"/>
                  </a:cubicBezTo>
                  <a:cubicBezTo>
                    <a:pt x="7851" y="16737"/>
                    <a:pt x="7902" y="16545"/>
                    <a:pt x="7902" y="14990"/>
                  </a:cubicBezTo>
                  <a:lnTo>
                    <a:pt x="7902" y="13958"/>
                  </a:lnTo>
                  <a:lnTo>
                    <a:pt x="7687" y="14091"/>
                  </a:lnTo>
                  <a:cubicBezTo>
                    <a:pt x="7375" y="14278"/>
                    <a:pt x="7368" y="14195"/>
                    <a:pt x="7402" y="10829"/>
                  </a:cubicBezTo>
                  <a:cubicBezTo>
                    <a:pt x="7418" y="9295"/>
                    <a:pt x="7448" y="7949"/>
                    <a:pt x="7468" y="7849"/>
                  </a:cubicBezTo>
                  <a:cubicBezTo>
                    <a:pt x="7488" y="7749"/>
                    <a:pt x="7570" y="7704"/>
                    <a:pt x="7652" y="7733"/>
                  </a:cubicBezTo>
                  <a:cubicBezTo>
                    <a:pt x="7733" y="7761"/>
                    <a:pt x="7852" y="7692"/>
                    <a:pt x="7912" y="7583"/>
                  </a:cubicBezTo>
                  <a:cubicBezTo>
                    <a:pt x="8017" y="7392"/>
                    <a:pt x="8021" y="7340"/>
                    <a:pt x="8009" y="6301"/>
                  </a:cubicBezTo>
                  <a:lnTo>
                    <a:pt x="7999" y="5203"/>
                  </a:lnTo>
                  <a:lnTo>
                    <a:pt x="7760" y="5103"/>
                  </a:lnTo>
                  <a:lnTo>
                    <a:pt x="7524" y="5020"/>
                  </a:lnTo>
                  <a:lnTo>
                    <a:pt x="7513" y="3721"/>
                  </a:lnTo>
                  <a:lnTo>
                    <a:pt x="7500" y="2456"/>
                  </a:lnTo>
                  <a:lnTo>
                    <a:pt x="7205" y="2456"/>
                  </a:lnTo>
                  <a:close/>
                  <a:moveTo>
                    <a:pt x="5151" y="4920"/>
                  </a:moveTo>
                  <a:cubicBezTo>
                    <a:pt x="5024" y="4951"/>
                    <a:pt x="4889" y="5048"/>
                    <a:pt x="4752" y="5203"/>
                  </a:cubicBezTo>
                  <a:cubicBezTo>
                    <a:pt x="4384" y="5620"/>
                    <a:pt x="4279" y="5938"/>
                    <a:pt x="4249" y="6718"/>
                  </a:cubicBezTo>
                  <a:cubicBezTo>
                    <a:pt x="4190" y="8223"/>
                    <a:pt x="4300" y="8677"/>
                    <a:pt x="4555" y="7966"/>
                  </a:cubicBezTo>
                  <a:cubicBezTo>
                    <a:pt x="4710" y="7533"/>
                    <a:pt x="5041" y="7211"/>
                    <a:pt x="5214" y="7333"/>
                  </a:cubicBezTo>
                  <a:cubicBezTo>
                    <a:pt x="5375" y="7446"/>
                    <a:pt x="5500" y="8218"/>
                    <a:pt x="5484" y="8981"/>
                  </a:cubicBezTo>
                  <a:lnTo>
                    <a:pt x="5474" y="9547"/>
                  </a:lnTo>
                  <a:lnTo>
                    <a:pt x="5120" y="9697"/>
                  </a:lnTo>
                  <a:cubicBezTo>
                    <a:pt x="4661" y="9889"/>
                    <a:pt x="4419" y="10290"/>
                    <a:pt x="4232" y="11145"/>
                  </a:cubicBezTo>
                  <a:cubicBezTo>
                    <a:pt x="3959" y="12394"/>
                    <a:pt x="3927" y="14518"/>
                    <a:pt x="4159" y="15789"/>
                  </a:cubicBezTo>
                  <a:cubicBezTo>
                    <a:pt x="4271" y="16401"/>
                    <a:pt x="4405" y="16723"/>
                    <a:pt x="4624" y="16888"/>
                  </a:cubicBezTo>
                  <a:cubicBezTo>
                    <a:pt x="4809" y="17027"/>
                    <a:pt x="5078" y="16802"/>
                    <a:pt x="5269" y="16339"/>
                  </a:cubicBezTo>
                  <a:cubicBezTo>
                    <a:pt x="5453" y="15889"/>
                    <a:pt x="5462" y="15897"/>
                    <a:pt x="5481" y="16255"/>
                  </a:cubicBezTo>
                  <a:cubicBezTo>
                    <a:pt x="5504" y="16664"/>
                    <a:pt x="5639" y="16828"/>
                    <a:pt x="5859" y="16705"/>
                  </a:cubicBezTo>
                  <a:cubicBezTo>
                    <a:pt x="5995" y="16629"/>
                    <a:pt x="5995" y="16615"/>
                    <a:pt x="6015" y="15556"/>
                  </a:cubicBezTo>
                  <a:cubicBezTo>
                    <a:pt x="6027" y="14967"/>
                    <a:pt x="6058" y="13479"/>
                    <a:pt x="6084" y="12244"/>
                  </a:cubicBezTo>
                  <a:cubicBezTo>
                    <a:pt x="6110" y="11010"/>
                    <a:pt x="6123" y="9289"/>
                    <a:pt x="6115" y="8432"/>
                  </a:cubicBezTo>
                  <a:cubicBezTo>
                    <a:pt x="6104" y="7078"/>
                    <a:pt x="6090" y="6785"/>
                    <a:pt x="5994" y="6185"/>
                  </a:cubicBezTo>
                  <a:cubicBezTo>
                    <a:pt x="5852" y="5287"/>
                    <a:pt x="5532" y="4829"/>
                    <a:pt x="5151" y="4920"/>
                  </a:cubicBezTo>
                  <a:close/>
                  <a:moveTo>
                    <a:pt x="1499" y="4953"/>
                  </a:moveTo>
                  <a:cubicBezTo>
                    <a:pt x="1272" y="4926"/>
                    <a:pt x="1036" y="5230"/>
                    <a:pt x="891" y="5885"/>
                  </a:cubicBezTo>
                  <a:cubicBezTo>
                    <a:pt x="808" y="6260"/>
                    <a:pt x="696" y="6221"/>
                    <a:pt x="746" y="5835"/>
                  </a:cubicBezTo>
                  <a:cubicBezTo>
                    <a:pt x="797" y="5434"/>
                    <a:pt x="669" y="5100"/>
                    <a:pt x="468" y="5103"/>
                  </a:cubicBezTo>
                  <a:cubicBezTo>
                    <a:pt x="357" y="5104"/>
                    <a:pt x="247" y="5176"/>
                    <a:pt x="222" y="5253"/>
                  </a:cubicBezTo>
                  <a:cubicBezTo>
                    <a:pt x="194" y="5340"/>
                    <a:pt x="154" y="6997"/>
                    <a:pt x="114" y="9664"/>
                  </a:cubicBezTo>
                  <a:cubicBezTo>
                    <a:pt x="78" y="12007"/>
                    <a:pt x="38" y="14525"/>
                    <a:pt x="24" y="15273"/>
                  </a:cubicBezTo>
                  <a:lnTo>
                    <a:pt x="0" y="16638"/>
                  </a:lnTo>
                  <a:lnTo>
                    <a:pt x="153" y="16705"/>
                  </a:lnTo>
                  <a:cubicBezTo>
                    <a:pt x="288" y="16761"/>
                    <a:pt x="605" y="16653"/>
                    <a:pt x="631" y="16555"/>
                  </a:cubicBezTo>
                  <a:cubicBezTo>
                    <a:pt x="650" y="16484"/>
                    <a:pt x="760" y="11105"/>
                    <a:pt x="760" y="10230"/>
                  </a:cubicBezTo>
                  <a:cubicBezTo>
                    <a:pt x="760" y="9394"/>
                    <a:pt x="776" y="9247"/>
                    <a:pt x="957" y="8432"/>
                  </a:cubicBezTo>
                  <a:cubicBezTo>
                    <a:pt x="1181" y="7427"/>
                    <a:pt x="1292" y="7349"/>
                    <a:pt x="1429" y="8049"/>
                  </a:cubicBezTo>
                  <a:cubicBezTo>
                    <a:pt x="1513" y="8478"/>
                    <a:pt x="1523" y="8675"/>
                    <a:pt x="1516" y="10080"/>
                  </a:cubicBezTo>
                  <a:cubicBezTo>
                    <a:pt x="1512" y="10937"/>
                    <a:pt x="1494" y="12707"/>
                    <a:pt x="1474" y="14008"/>
                  </a:cubicBezTo>
                  <a:cubicBezTo>
                    <a:pt x="1453" y="15309"/>
                    <a:pt x="1450" y="16453"/>
                    <a:pt x="1467" y="16538"/>
                  </a:cubicBezTo>
                  <a:cubicBezTo>
                    <a:pt x="1510" y="16742"/>
                    <a:pt x="2021" y="16726"/>
                    <a:pt x="2064" y="16522"/>
                  </a:cubicBezTo>
                  <a:cubicBezTo>
                    <a:pt x="2082" y="16435"/>
                    <a:pt x="2127" y="14746"/>
                    <a:pt x="2158" y="12776"/>
                  </a:cubicBezTo>
                  <a:lnTo>
                    <a:pt x="2210" y="9198"/>
                  </a:lnTo>
                  <a:lnTo>
                    <a:pt x="2390" y="8382"/>
                  </a:lnTo>
                  <a:cubicBezTo>
                    <a:pt x="2577" y="7535"/>
                    <a:pt x="2700" y="7379"/>
                    <a:pt x="2824" y="7816"/>
                  </a:cubicBezTo>
                  <a:cubicBezTo>
                    <a:pt x="2941" y="8226"/>
                    <a:pt x="2960" y="9265"/>
                    <a:pt x="2910" y="12793"/>
                  </a:cubicBezTo>
                  <a:cubicBezTo>
                    <a:pt x="2883" y="14655"/>
                    <a:pt x="2874" y="16275"/>
                    <a:pt x="2883" y="16405"/>
                  </a:cubicBezTo>
                  <a:cubicBezTo>
                    <a:pt x="2893" y="16535"/>
                    <a:pt x="2963" y="16661"/>
                    <a:pt x="3042" y="16671"/>
                  </a:cubicBezTo>
                  <a:cubicBezTo>
                    <a:pt x="3201" y="16691"/>
                    <a:pt x="3496" y="16640"/>
                    <a:pt x="3507" y="16588"/>
                  </a:cubicBezTo>
                  <a:cubicBezTo>
                    <a:pt x="3511" y="16570"/>
                    <a:pt x="3541" y="14762"/>
                    <a:pt x="3573" y="12577"/>
                  </a:cubicBezTo>
                  <a:cubicBezTo>
                    <a:pt x="3653" y="7057"/>
                    <a:pt x="3613" y="6024"/>
                    <a:pt x="3275" y="5286"/>
                  </a:cubicBezTo>
                  <a:cubicBezTo>
                    <a:pt x="2973" y="4628"/>
                    <a:pt x="2616" y="4873"/>
                    <a:pt x="2321" y="5952"/>
                  </a:cubicBezTo>
                  <a:lnTo>
                    <a:pt x="2147" y="6601"/>
                  </a:lnTo>
                  <a:lnTo>
                    <a:pt x="2057" y="6035"/>
                  </a:lnTo>
                  <a:cubicBezTo>
                    <a:pt x="1945" y="5349"/>
                    <a:pt x="1725" y="4981"/>
                    <a:pt x="1499" y="4953"/>
                  </a:cubicBezTo>
                  <a:close/>
                  <a:moveTo>
                    <a:pt x="9921" y="4970"/>
                  </a:moveTo>
                  <a:cubicBezTo>
                    <a:pt x="9657" y="4856"/>
                    <a:pt x="9455" y="5102"/>
                    <a:pt x="9234" y="5785"/>
                  </a:cubicBezTo>
                  <a:cubicBezTo>
                    <a:pt x="9083" y="6251"/>
                    <a:pt x="9043" y="6220"/>
                    <a:pt x="9043" y="5652"/>
                  </a:cubicBezTo>
                  <a:cubicBezTo>
                    <a:pt x="9043" y="5220"/>
                    <a:pt x="8901" y="5025"/>
                    <a:pt x="8665" y="5153"/>
                  </a:cubicBezTo>
                  <a:cubicBezTo>
                    <a:pt x="8568" y="5205"/>
                    <a:pt x="8478" y="5280"/>
                    <a:pt x="8471" y="5319"/>
                  </a:cubicBezTo>
                  <a:cubicBezTo>
                    <a:pt x="8461" y="5379"/>
                    <a:pt x="8345" y="13226"/>
                    <a:pt x="8270" y="18852"/>
                  </a:cubicBezTo>
                  <a:lnTo>
                    <a:pt x="8245" y="20799"/>
                  </a:lnTo>
                  <a:lnTo>
                    <a:pt x="8356" y="20866"/>
                  </a:lnTo>
                  <a:cubicBezTo>
                    <a:pt x="8466" y="20950"/>
                    <a:pt x="8840" y="20834"/>
                    <a:pt x="8887" y="20700"/>
                  </a:cubicBezTo>
                  <a:cubicBezTo>
                    <a:pt x="8900" y="20664"/>
                    <a:pt x="8924" y="19638"/>
                    <a:pt x="8939" y="18419"/>
                  </a:cubicBezTo>
                  <a:cubicBezTo>
                    <a:pt x="8955" y="17199"/>
                    <a:pt x="8979" y="16143"/>
                    <a:pt x="8991" y="16056"/>
                  </a:cubicBezTo>
                  <a:cubicBezTo>
                    <a:pt x="9002" y="15968"/>
                    <a:pt x="9058" y="16056"/>
                    <a:pt x="9116" y="16255"/>
                  </a:cubicBezTo>
                  <a:cubicBezTo>
                    <a:pt x="9285" y="16834"/>
                    <a:pt x="9495" y="17045"/>
                    <a:pt x="9737" y="16855"/>
                  </a:cubicBezTo>
                  <a:cubicBezTo>
                    <a:pt x="10093" y="16576"/>
                    <a:pt x="10335" y="15620"/>
                    <a:pt x="10462" y="14008"/>
                  </a:cubicBezTo>
                  <a:cubicBezTo>
                    <a:pt x="10491" y="13643"/>
                    <a:pt x="10531" y="13258"/>
                    <a:pt x="10549" y="13143"/>
                  </a:cubicBezTo>
                  <a:cubicBezTo>
                    <a:pt x="10567" y="13028"/>
                    <a:pt x="10601" y="12236"/>
                    <a:pt x="10625" y="11395"/>
                  </a:cubicBezTo>
                  <a:cubicBezTo>
                    <a:pt x="10681" y="9385"/>
                    <a:pt x="10628" y="7679"/>
                    <a:pt x="10476" y="6601"/>
                  </a:cubicBezTo>
                  <a:cubicBezTo>
                    <a:pt x="10313" y="5449"/>
                    <a:pt x="10192" y="5089"/>
                    <a:pt x="9921" y="4970"/>
                  </a:cubicBezTo>
                  <a:close/>
                  <a:moveTo>
                    <a:pt x="18457" y="5120"/>
                  </a:moveTo>
                  <a:cubicBezTo>
                    <a:pt x="18337" y="5135"/>
                    <a:pt x="18218" y="5220"/>
                    <a:pt x="18183" y="5353"/>
                  </a:cubicBezTo>
                  <a:cubicBezTo>
                    <a:pt x="18130" y="5546"/>
                    <a:pt x="18106" y="6389"/>
                    <a:pt x="18055" y="10030"/>
                  </a:cubicBezTo>
                  <a:cubicBezTo>
                    <a:pt x="18021" y="12477"/>
                    <a:pt x="17992" y="14950"/>
                    <a:pt x="17986" y="15523"/>
                  </a:cubicBezTo>
                  <a:lnTo>
                    <a:pt x="17975" y="16555"/>
                  </a:lnTo>
                  <a:lnTo>
                    <a:pt x="18114" y="16671"/>
                  </a:lnTo>
                  <a:cubicBezTo>
                    <a:pt x="18269" y="16789"/>
                    <a:pt x="18554" y="16683"/>
                    <a:pt x="18600" y="16488"/>
                  </a:cubicBezTo>
                  <a:cubicBezTo>
                    <a:pt x="18616" y="16417"/>
                    <a:pt x="18662" y="13883"/>
                    <a:pt x="18707" y="10879"/>
                  </a:cubicBezTo>
                  <a:cubicBezTo>
                    <a:pt x="18774" y="6397"/>
                    <a:pt x="18781" y="5398"/>
                    <a:pt x="18738" y="5269"/>
                  </a:cubicBezTo>
                  <a:cubicBezTo>
                    <a:pt x="18698" y="5146"/>
                    <a:pt x="18576" y="5104"/>
                    <a:pt x="18457" y="5120"/>
                  </a:cubicBezTo>
                  <a:close/>
                </a:path>
              </a:pathLst>
            </a:custGeom>
            <a:ln w="12700" cap="flat">
              <a:noFill/>
              <a:miter lim="400000"/>
            </a:ln>
            <a:effectLst/>
          </p:spPr>
        </p:pic>
      </p:gr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 name="직사각형"/>
          <p:cNvSpPr/>
          <p:nvPr/>
        </p:nvSpPr>
        <p:spPr>
          <a:xfrm>
            <a:off x="-8468" y="-8467"/>
            <a:ext cx="13021737" cy="160273"/>
          </a:xfrm>
          <a:prstGeom prst="rect">
            <a:avLst/>
          </a:prstGeom>
          <a:solidFill>
            <a:srgbClr val="E77771"/>
          </a:solidFill>
          <a:ln w="12700">
            <a:miter lim="400000"/>
          </a:ln>
        </p:spPr>
        <p:txBody>
          <a:bodyPr lIns="50800" tIns="50800" rIns="50800" bIns="50800" anchor="ctr"/>
          <a:lstStyle/>
          <a:p>
            <a:pPr defTabSz="1130300">
              <a:defRPr sz="3200">
                <a:solidFill>
                  <a:srgbClr val="FFFFFF"/>
                </a:solidFill>
                <a:latin typeface="Avenir Next Regular"/>
                <a:ea typeface="Avenir Next Regular"/>
                <a:cs typeface="Avenir Next Regular"/>
                <a:sym typeface="Avenir Next Regular"/>
              </a:defRPr>
            </a:pPr>
            <a:endParaRPr/>
          </a:p>
        </p:txBody>
      </p:sp>
      <p:sp>
        <p:nvSpPr>
          <p:cNvPr id="223" name="직사각형"/>
          <p:cNvSpPr/>
          <p:nvPr/>
        </p:nvSpPr>
        <p:spPr>
          <a:xfrm>
            <a:off x="-8467" y="9601200"/>
            <a:ext cx="13021734" cy="160273"/>
          </a:xfrm>
          <a:prstGeom prst="rect">
            <a:avLst/>
          </a:prstGeom>
          <a:solidFill>
            <a:srgbClr val="E77771"/>
          </a:solidFill>
          <a:ln w="12700">
            <a:miter lim="400000"/>
          </a:ln>
        </p:spPr>
        <p:txBody>
          <a:bodyPr lIns="50800" tIns="50800" rIns="50800" bIns="50800" anchor="ctr"/>
          <a:lstStyle/>
          <a:p>
            <a:pPr defTabSz="1130300">
              <a:defRPr sz="3200">
                <a:solidFill>
                  <a:srgbClr val="FFFFFF"/>
                </a:solidFill>
                <a:latin typeface="Avenir Next Regular"/>
                <a:ea typeface="Avenir Next Regular"/>
                <a:cs typeface="Avenir Next Regular"/>
                <a:sym typeface="Avenir Next Regular"/>
              </a:defRPr>
            </a:pPr>
            <a:endParaRPr/>
          </a:p>
        </p:txBody>
      </p:sp>
      <p:sp>
        <p:nvSpPr>
          <p:cNvPr id="224" name="프로젝트 배경"/>
          <p:cNvSpPr txBox="1"/>
          <p:nvPr/>
        </p:nvSpPr>
        <p:spPr>
          <a:xfrm>
            <a:off x="104426" y="330112"/>
            <a:ext cx="2494197" cy="4912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90000"/>
              </a:lnSpc>
              <a:defRPr sz="2400" spc="-48">
                <a:solidFill>
                  <a:srgbClr val="D5D5D5"/>
                </a:solidFill>
                <a:latin typeface="NanumSquareR"/>
                <a:ea typeface="NanumSquareR"/>
                <a:cs typeface="NanumSquareR"/>
                <a:sym typeface="NanumSquareR"/>
              </a:defRPr>
            </a:lvl1pPr>
          </a:lstStyle>
          <a:p>
            <a:r>
              <a:t>프로젝트 배경</a:t>
            </a:r>
          </a:p>
        </p:txBody>
      </p:sp>
      <p:sp>
        <p:nvSpPr>
          <p:cNvPr id="225" name="팀 구성 및 역할"/>
          <p:cNvSpPr txBox="1"/>
          <p:nvPr/>
        </p:nvSpPr>
        <p:spPr>
          <a:xfrm>
            <a:off x="2534361" y="330112"/>
            <a:ext cx="2960656" cy="4912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90000"/>
              </a:lnSpc>
              <a:defRPr sz="2400" b="1" spc="-48">
                <a:solidFill>
                  <a:srgbClr val="000000"/>
                </a:solidFill>
                <a:latin typeface="NanumSquareB"/>
                <a:ea typeface="NanumSquareB"/>
                <a:cs typeface="NanumSquareB"/>
                <a:sym typeface="NanumSquareB"/>
              </a:defRPr>
            </a:lvl1pPr>
          </a:lstStyle>
          <a:p>
            <a:r>
              <a:t>팀 구성 및 역할</a:t>
            </a:r>
          </a:p>
        </p:txBody>
      </p:sp>
      <p:sp>
        <p:nvSpPr>
          <p:cNvPr id="226" name="수행 절차 및 방법"/>
          <p:cNvSpPr txBox="1"/>
          <p:nvPr/>
        </p:nvSpPr>
        <p:spPr>
          <a:xfrm>
            <a:off x="5438426" y="330112"/>
            <a:ext cx="2960657" cy="4912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90000"/>
              </a:lnSpc>
              <a:defRPr sz="2400" spc="-48">
                <a:solidFill>
                  <a:srgbClr val="D5D5D5"/>
                </a:solidFill>
                <a:latin typeface="NanumSquareR"/>
                <a:ea typeface="NanumSquareR"/>
                <a:cs typeface="NanumSquareR"/>
                <a:sym typeface="NanumSquareR"/>
              </a:defRPr>
            </a:lvl1pPr>
          </a:lstStyle>
          <a:p>
            <a:r>
              <a:t>수행 절차 및 방법</a:t>
            </a:r>
          </a:p>
        </p:txBody>
      </p:sp>
      <p:sp>
        <p:nvSpPr>
          <p:cNvPr id="227" name="결론 및 향후 과제"/>
          <p:cNvSpPr txBox="1"/>
          <p:nvPr/>
        </p:nvSpPr>
        <p:spPr>
          <a:xfrm>
            <a:off x="8410226" y="330112"/>
            <a:ext cx="2960657" cy="4912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90000"/>
              </a:lnSpc>
              <a:defRPr sz="2400" spc="-48">
                <a:solidFill>
                  <a:srgbClr val="D5D5D5"/>
                </a:solidFill>
                <a:latin typeface="NanumSquareR"/>
                <a:ea typeface="NanumSquareR"/>
                <a:cs typeface="NanumSquareR"/>
                <a:sym typeface="NanumSquareR"/>
              </a:defRPr>
            </a:lvl1pPr>
          </a:lstStyle>
          <a:p>
            <a:r>
              <a:t>결론 및 향후 과제</a:t>
            </a:r>
          </a:p>
        </p:txBody>
      </p:sp>
      <p:sp>
        <p:nvSpPr>
          <p:cNvPr id="228" name="느낀점"/>
          <p:cNvSpPr txBox="1"/>
          <p:nvPr/>
        </p:nvSpPr>
        <p:spPr>
          <a:xfrm>
            <a:off x="11213487" y="340783"/>
            <a:ext cx="1927723" cy="469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90000"/>
              </a:lnSpc>
              <a:defRPr sz="2400" spc="-48">
                <a:solidFill>
                  <a:srgbClr val="D5D5D5"/>
                </a:solidFill>
                <a:latin typeface="NanumSquareR"/>
                <a:ea typeface="NanumSquareR"/>
                <a:cs typeface="NanumSquareR"/>
                <a:sym typeface="NanumSquareR"/>
              </a:defRPr>
            </a:lvl1pPr>
          </a:lstStyle>
          <a:p>
            <a:r>
              <a:t>느낀점</a:t>
            </a:r>
          </a:p>
        </p:txBody>
      </p:sp>
      <p:graphicFrame>
        <p:nvGraphicFramePr>
          <p:cNvPr id="229" name="표"/>
          <p:cNvGraphicFramePr/>
          <p:nvPr/>
        </p:nvGraphicFramePr>
        <p:xfrm>
          <a:off x="3582808" y="3208053"/>
          <a:ext cx="5839182" cy="3337494"/>
        </p:xfrm>
        <a:graphic>
          <a:graphicData uri="http://schemas.openxmlformats.org/drawingml/2006/table">
            <a:tbl>
              <a:tblPr>
                <a:tableStyleId>{4C3C2611-4C71-4FC5-86AE-919BDF0F9419}</a:tableStyleId>
              </a:tblPr>
              <a:tblGrid>
                <a:gridCol w="1481284">
                  <a:extLst>
                    <a:ext uri="{9D8B030D-6E8A-4147-A177-3AD203B41FA5}">
                      <a16:colId xmlns:a16="http://schemas.microsoft.com/office/drawing/2014/main" val="20000"/>
                    </a:ext>
                  </a:extLst>
                </a:gridCol>
                <a:gridCol w="4357898">
                  <a:extLst>
                    <a:ext uri="{9D8B030D-6E8A-4147-A177-3AD203B41FA5}">
                      <a16:colId xmlns:a16="http://schemas.microsoft.com/office/drawing/2014/main" val="20001"/>
                    </a:ext>
                  </a:extLst>
                </a:gridCol>
              </a:tblGrid>
              <a:tr h="556249">
                <a:tc>
                  <a:txBody>
                    <a:bodyPr/>
                    <a:lstStyle/>
                    <a:p>
                      <a:pPr defTabSz="914400">
                        <a:tabLst>
                          <a:tab pos="1181100" algn="l"/>
                        </a:tabLst>
                        <a:defRPr sz="1800"/>
                      </a:pPr>
                      <a:r>
                        <a:rPr sz="1600" spc="-16">
                          <a:latin typeface="NanumSquareR"/>
                          <a:ea typeface="NanumSquareR"/>
                          <a:cs typeface="NanumSquareR"/>
                          <a:sym typeface="NanumSquareR"/>
                        </a:rPr>
                        <a:t>공통</a:t>
                      </a:r>
                    </a:p>
                  </a:txBody>
                  <a:tcPr marL="50800" marR="50800" marT="50800" marB="50800" anchor="ctr" horzOverflow="overflow">
                    <a:lnL w="12700">
                      <a:miter lim="400000"/>
                    </a:lnL>
                    <a:lnT w="12700">
                      <a:miter lim="400000"/>
                    </a:lnT>
                  </a:tcPr>
                </a:tc>
                <a:tc>
                  <a:txBody>
                    <a:bodyPr/>
                    <a:lstStyle/>
                    <a:p>
                      <a:pPr defTabSz="914400">
                        <a:tabLst>
                          <a:tab pos="1181100" algn="l"/>
                        </a:tabLst>
                        <a:defRPr sz="1800"/>
                      </a:pPr>
                      <a:r>
                        <a:rPr sz="1600" spc="-16">
                          <a:latin typeface="NanumSquareR"/>
                          <a:ea typeface="NanumSquareR"/>
                          <a:cs typeface="NanumSquareR"/>
                          <a:sym typeface="NanumSquareR"/>
                        </a:rPr>
                        <a:t>데이터 수집, 전처리, 시각화, 분석, 발표 준비</a:t>
                      </a:r>
                    </a:p>
                  </a:txBody>
                  <a:tcPr marL="50800" marR="50800" marT="50800" marB="50800" anchor="ctr" horzOverflow="overflow">
                    <a:lnR w="12700">
                      <a:miter lim="400000"/>
                    </a:lnR>
                    <a:lnT w="12700">
                      <a:miter lim="400000"/>
                    </a:lnT>
                  </a:tcPr>
                </a:tc>
                <a:extLst>
                  <a:ext uri="{0D108BD9-81ED-4DB2-BD59-A6C34878D82A}">
                    <a16:rowId xmlns:a16="http://schemas.microsoft.com/office/drawing/2014/main" val="10000"/>
                  </a:ext>
                </a:extLst>
              </a:tr>
              <a:tr h="556249">
                <a:tc>
                  <a:txBody>
                    <a:bodyPr/>
                    <a:lstStyle/>
                    <a:p>
                      <a:pPr defTabSz="914400">
                        <a:tabLst>
                          <a:tab pos="1181100" algn="l"/>
                        </a:tabLst>
                        <a:defRPr sz="1800"/>
                      </a:pPr>
                      <a:r>
                        <a:rPr sz="1600" spc="-16">
                          <a:latin typeface="NanumSquareR"/>
                          <a:ea typeface="NanumSquareR"/>
                          <a:cs typeface="NanumSquareR"/>
                          <a:sym typeface="NanumSquareR"/>
                        </a:rPr>
                        <a:t>김미정</a:t>
                      </a:r>
                    </a:p>
                  </a:txBody>
                  <a:tcPr marL="50800" marR="50800" marT="50800" marB="50800" anchor="ctr" horzOverflow="overflow">
                    <a:lnL w="12700">
                      <a:miter lim="400000"/>
                    </a:lnL>
                  </a:tcPr>
                </a:tc>
                <a:tc>
                  <a:txBody>
                    <a:bodyPr/>
                    <a:lstStyle/>
                    <a:p>
                      <a:pPr defTabSz="914400">
                        <a:tabLst>
                          <a:tab pos="1181100" algn="l"/>
                        </a:tabLst>
                        <a:defRPr sz="1800"/>
                      </a:pPr>
                      <a:r>
                        <a:rPr sz="1600" spc="-16">
                          <a:latin typeface="NanumSquareR"/>
                          <a:ea typeface="NanumSquareR"/>
                          <a:cs typeface="NanumSquareR"/>
                          <a:sym typeface="NanumSquareR"/>
                        </a:rPr>
                        <a:t>데이터 수집, 전처리, 발표</a:t>
                      </a:r>
                    </a:p>
                  </a:txBody>
                  <a:tcPr marL="50800" marR="50800" marT="50800" marB="50800" anchor="ctr" horzOverflow="overflow">
                    <a:lnR w="12700">
                      <a:miter lim="400000"/>
                    </a:lnR>
                  </a:tcPr>
                </a:tc>
                <a:extLst>
                  <a:ext uri="{0D108BD9-81ED-4DB2-BD59-A6C34878D82A}">
                    <a16:rowId xmlns:a16="http://schemas.microsoft.com/office/drawing/2014/main" val="10001"/>
                  </a:ext>
                </a:extLst>
              </a:tr>
              <a:tr h="556249">
                <a:tc>
                  <a:txBody>
                    <a:bodyPr/>
                    <a:lstStyle/>
                    <a:p>
                      <a:pPr defTabSz="914400">
                        <a:tabLst>
                          <a:tab pos="1181100" algn="l"/>
                        </a:tabLst>
                        <a:defRPr sz="1800"/>
                      </a:pPr>
                      <a:r>
                        <a:rPr sz="1600" spc="-16">
                          <a:latin typeface="NanumSquareR"/>
                          <a:ea typeface="NanumSquareR"/>
                          <a:cs typeface="NanumSquareR"/>
                          <a:sym typeface="NanumSquareR"/>
                        </a:rPr>
                        <a:t>김민창</a:t>
                      </a:r>
                    </a:p>
                  </a:txBody>
                  <a:tcPr marL="50800" marR="50800" marT="50800" marB="50800" anchor="ctr" horzOverflow="overflow">
                    <a:lnL w="12700">
                      <a:miter lim="400000"/>
                    </a:lnL>
                  </a:tcPr>
                </a:tc>
                <a:tc>
                  <a:txBody>
                    <a:bodyPr/>
                    <a:lstStyle/>
                    <a:p>
                      <a:pPr defTabSz="914400">
                        <a:tabLst>
                          <a:tab pos="1181100" algn="l"/>
                        </a:tabLst>
                        <a:defRPr sz="1800"/>
                      </a:pPr>
                      <a:r>
                        <a:rPr sz="1600" spc="-16">
                          <a:latin typeface="NanumSquareR"/>
                          <a:ea typeface="NanumSquareR"/>
                          <a:cs typeface="NanumSquareR"/>
                          <a:sym typeface="NanumSquareR"/>
                        </a:rPr>
                        <a:t>전처리, 시각화, 분석</a:t>
                      </a:r>
                    </a:p>
                  </a:txBody>
                  <a:tcPr marL="50800" marR="50800" marT="50800" marB="50800" anchor="ctr" horzOverflow="overflow">
                    <a:lnR w="12700">
                      <a:miter lim="400000"/>
                    </a:lnR>
                  </a:tcPr>
                </a:tc>
                <a:extLst>
                  <a:ext uri="{0D108BD9-81ED-4DB2-BD59-A6C34878D82A}">
                    <a16:rowId xmlns:a16="http://schemas.microsoft.com/office/drawing/2014/main" val="10002"/>
                  </a:ext>
                </a:extLst>
              </a:tr>
              <a:tr h="556249">
                <a:tc>
                  <a:txBody>
                    <a:bodyPr/>
                    <a:lstStyle/>
                    <a:p>
                      <a:pPr defTabSz="914400">
                        <a:tabLst>
                          <a:tab pos="1181100" algn="l"/>
                        </a:tabLst>
                        <a:defRPr sz="1800"/>
                      </a:pPr>
                      <a:r>
                        <a:rPr sz="1600" spc="-16">
                          <a:latin typeface="NanumSquareR"/>
                          <a:ea typeface="NanumSquareR"/>
                          <a:cs typeface="NanumSquareR"/>
                          <a:sym typeface="NanumSquareR"/>
                        </a:rPr>
                        <a:t>김유나</a:t>
                      </a:r>
                    </a:p>
                  </a:txBody>
                  <a:tcPr marL="50800" marR="50800" marT="50800" marB="50800" anchor="ctr" horzOverflow="overflow">
                    <a:lnL w="12700">
                      <a:miter lim="400000"/>
                    </a:lnL>
                  </a:tcPr>
                </a:tc>
                <a:tc>
                  <a:txBody>
                    <a:bodyPr/>
                    <a:lstStyle/>
                    <a:p>
                      <a:pPr defTabSz="914400">
                        <a:tabLst>
                          <a:tab pos="1181100" algn="l"/>
                        </a:tabLst>
                        <a:defRPr sz="1800"/>
                      </a:pPr>
                      <a:r>
                        <a:rPr sz="1600" spc="-16">
                          <a:latin typeface="NanumSquareR"/>
                          <a:ea typeface="NanumSquareR"/>
                          <a:cs typeface="NanumSquareR"/>
                          <a:sym typeface="NanumSquareR"/>
                        </a:rPr>
                        <a:t>전처리, 시각화, PPT</a:t>
                      </a:r>
                    </a:p>
                  </a:txBody>
                  <a:tcPr marL="50800" marR="50800" marT="50800" marB="50800" anchor="ctr" horzOverflow="overflow">
                    <a:lnR w="12700">
                      <a:miter lim="400000"/>
                    </a:lnR>
                  </a:tcPr>
                </a:tc>
                <a:extLst>
                  <a:ext uri="{0D108BD9-81ED-4DB2-BD59-A6C34878D82A}">
                    <a16:rowId xmlns:a16="http://schemas.microsoft.com/office/drawing/2014/main" val="10003"/>
                  </a:ext>
                </a:extLst>
              </a:tr>
              <a:tr h="556249">
                <a:tc>
                  <a:txBody>
                    <a:bodyPr/>
                    <a:lstStyle/>
                    <a:p>
                      <a:pPr defTabSz="914400">
                        <a:tabLst>
                          <a:tab pos="1181100" algn="l"/>
                        </a:tabLst>
                        <a:defRPr sz="1800"/>
                      </a:pPr>
                      <a:r>
                        <a:rPr sz="1600" spc="-16">
                          <a:latin typeface="NanumSquareR"/>
                          <a:ea typeface="NanumSquareR"/>
                          <a:cs typeface="NanumSquareR"/>
                          <a:sym typeface="NanumSquareR"/>
                        </a:rPr>
                        <a:t>맹재영</a:t>
                      </a:r>
                    </a:p>
                  </a:txBody>
                  <a:tcPr marL="50800" marR="50800" marT="50800" marB="50800" anchor="ctr" horzOverflow="overflow">
                    <a:lnL w="12700">
                      <a:miter lim="400000"/>
                    </a:lnL>
                  </a:tcPr>
                </a:tc>
                <a:tc>
                  <a:txBody>
                    <a:bodyPr/>
                    <a:lstStyle/>
                    <a:p>
                      <a:pPr defTabSz="914400">
                        <a:tabLst>
                          <a:tab pos="1181100" algn="l"/>
                        </a:tabLst>
                        <a:defRPr sz="1800"/>
                      </a:pPr>
                      <a:r>
                        <a:rPr sz="1600" spc="-16">
                          <a:latin typeface="NanumSquareR"/>
                          <a:ea typeface="NanumSquareR"/>
                          <a:cs typeface="NanumSquareR"/>
                          <a:sym typeface="NanumSquareR"/>
                        </a:rPr>
                        <a:t>전처리, 시각화, 분석</a:t>
                      </a:r>
                    </a:p>
                  </a:txBody>
                  <a:tcPr marL="50800" marR="50800" marT="50800" marB="50800" anchor="ctr" horzOverflow="overflow">
                    <a:lnR w="12700">
                      <a:miter lim="400000"/>
                    </a:lnR>
                  </a:tcPr>
                </a:tc>
                <a:extLst>
                  <a:ext uri="{0D108BD9-81ED-4DB2-BD59-A6C34878D82A}">
                    <a16:rowId xmlns:a16="http://schemas.microsoft.com/office/drawing/2014/main" val="10004"/>
                  </a:ext>
                </a:extLst>
              </a:tr>
              <a:tr h="556249">
                <a:tc>
                  <a:txBody>
                    <a:bodyPr/>
                    <a:lstStyle/>
                    <a:p>
                      <a:pPr defTabSz="914400">
                        <a:tabLst>
                          <a:tab pos="1181100" algn="l"/>
                        </a:tabLst>
                        <a:defRPr sz="1800"/>
                      </a:pPr>
                      <a:r>
                        <a:rPr sz="1600" spc="-16">
                          <a:latin typeface="NanumSquareR"/>
                          <a:ea typeface="NanumSquareR"/>
                          <a:cs typeface="NanumSquareR"/>
                          <a:sym typeface="NanumSquareR"/>
                        </a:rPr>
                        <a:t>조소진</a:t>
                      </a:r>
                    </a:p>
                  </a:txBody>
                  <a:tcPr marL="50800" marR="50800" marT="50800" marB="50800" anchor="ctr" horzOverflow="overflow">
                    <a:lnL w="12700">
                      <a:miter lim="400000"/>
                    </a:lnL>
                    <a:lnB w="12700">
                      <a:miter lim="400000"/>
                    </a:lnB>
                  </a:tcPr>
                </a:tc>
                <a:tc>
                  <a:txBody>
                    <a:bodyPr/>
                    <a:lstStyle/>
                    <a:p>
                      <a:pPr defTabSz="914400">
                        <a:tabLst>
                          <a:tab pos="1181100" algn="l"/>
                        </a:tabLst>
                        <a:defRPr sz="1800"/>
                      </a:pPr>
                      <a:r>
                        <a:rPr sz="1600" spc="-16">
                          <a:latin typeface="NanumSquareR"/>
                          <a:ea typeface="NanumSquareR"/>
                          <a:cs typeface="NanumSquareR"/>
                          <a:sym typeface="NanumSquareR"/>
                        </a:rPr>
                        <a:t>전처리, 시각화, 분석</a:t>
                      </a:r>
                    </a:p>
                  </a:txBody>
                  <a:tcPr marL="50800" marR="50800" marT="50800" marB="50800" anchor="ctr" horzOverflow="overflow">
                    <a:lnR w="12700">
                      <a:miter lim="400000"/>
                    </a:lnR>
                    <a:lnB w="12700">
                      <a:miter lim="400000"/>
                    </a:lnB>
                  </a:tcPr>
                </a:tc>
                <a:extLst>
                  <a:ext uri="{0D108BD9-81ED-4DB2-BD59-A6C34878D82A}">
                    <a16:rowId xmlns:a16="http://schemas.microsoft.com/office/drawing/2014/main" val="10005"/>
                  </a:ext>
                </a:extLst>
              </a:tr>
            </a:tbl>
          </a:graphicData>
        </a:graphic>
      </p:graphicFrame>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 name="직사각형"/>
          <p:cNvSpPr/>
          <p:nvPr/>
        </p:nvSpPr>
        <p:spPr>
          <a:xfrm>
            <a:off x="-8468" y="-8467"/>
            <a:ext cx="13021737" cy="160273"/>
          </a:xfrm>
          <a:prstGeom prst="rect">
            <a:avLst/>
          </a:prstGeom>
          <a:solidFill>
            <a:srgbClr val="E77771"/>
          </a:solidFill>
          <a:ln w="12700">
            <a:miter lim="400000"/>
          </a:ln>
        </p:spPr>
        <p:txBody>
          <a:bodyPr lIns="50800" tIns="50800" rIns="50800" bIns="50800" anchor="ctr"/>
          <a:lstStyle/>
          <a:p>
            <a:pPr defTabSz="1130300">
              <a:defRPr sz="3200">
                <a:solidFill>
                  <a:srgbClr val="FFFFFF"/>
                </a:solidFill>
                <a:latin typeface="Avenir Next Regular"/>
                <a:ea typeface="Avenir Next Regular"/>
                <a:cs typeface="Avenir Next Regular"/>
                <a:sym typeface="Avenir Next Regular"/>
              </a:defRPr>
            </a:pPr>
            <a:endParaRPr/>
          </a:p>
        </p:txBody>
      </p:sp>
      <p:sp>
        <p:nvSpPr>
          <p:cNvPr id="234" name="직사각형"/>
          <p:cNvSpPr/>
          <p:nvPr/>
        </p:nvSpPr>
        <p:spPr>
          <a:xfrm>
            <a:off x="-8467" y="9601200"/>
            <a:ext cx="13021734" cy="160273"/>
          </a:xfrm>
          <a:prstGeom prst="rect">
            <a:avLst/>
          </a:prstGeom>
          <a:solidFill>
            <a:srgbClr val="E77771"/>
          </a:solidFill>
          <a:ln w="12700">
            <a:miter lim="400000"/>
          </a:ln>
        </p:spPr>
        <p:txBody>
          <a:bodyPr lIns="50800" tIns="50800" rIns="50800" bIns="50800" anchor="ctr"/>
          <a:lstStyle/>
          <a:p>
            <a:pPr defTabSz="1130300">
              <a:defRPr sz="3200">
                <a:solidFill>
                  <a:srgbClr val="FFFFFF"/>
                </a:solidFill>
                <a:latin typeface="Avenir Next Regular"/>
                <a:ea typeface="Avenir Next Regular"/>
                <a:cs typeface="Avenir Next Regular"/>
                <a:sym typeface="Avenir Next Regular"/>
              </a:defRPr>
            </a:pPr>
            <a:endParaRPr/>
          </a:p>
        </p:txBody>
      </p:sp>
      <p:sp>
        <p:nvSpPr>
          <p:cNvPr id="235" name="팀 구성 및 역할"/>
          <p:cNvSpPr txBox="1"/>
          <p:nvPr/>
        </p:nvSpPr>
        <p:spPr>
          <a:xfrm>
            <a:off x="2534361" y="330112"/>
            <a:ext cx="2960656" cy="4912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90000"/>
              </a:lnSpc>
              <a:defRPr sz="2400" spc="-48">
                <a:solidFill>
                  <a:srgbClr val="D5D5D5"/>
                </a:solidFill>
                <a:latin typeface="NanumSquareR"/>
                <a:ea typeface="NanumSquareR"/>
                <a:cs typeface="NanumSquareR"/>
                <a:sym typeface="NanumSquareR"/>
              </a:defRPr>
            </a:lvl1pPr>
          </a:lstStyle>
          <a:p>
            <a:r>
              <a:t>팀 구성 및 역할</a:t>
            </a:r>
          </a:p>
        </p:txBody>
      </p:sp>
      <p:sp>
        <p:nvSpPr>
          <p:cNvPr id="236" name="결론 및 향후 과제"/>
          <p:cNvSpPr txBox="1"/>
          <p:nvPr/>
        </p:nvSpPr>
        <p:spPr>
          <a:xfrm>
            <a:off x="8410226" y="330112"/>
            <a:ext cx="2960657" cy="4912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90000"/>
              </a:lnSpc>
              <a:defRPr sz="2400" spc="-48">
                <a:solidFill>
                  <a:srgbClr val="D5D5D5"/>
                </a:solidFill>
                <a:latin typeface="NanumSquareR"/>
                <a:ea typeface="NanumSquareR"/>
                <a:cs typeface="NanumSquareR"/>
                <a:sym typeface="NanumSquareR"/>
              </a:defRPr>
            </a:lvl1pPr>
          </a:lstStyle>
          <a:p>
            <a:r>
              <a:t>결론 및 향후 과제</a:t>
            </a:r>
          </a:p>
        </p:txBody>
      </p:sp>
      <p:sp>
        <p:nvSpPr>
          <p:cNvPr id="237" name="느낀점"/>
          <p:cNvSpPr txBox="1"/>
          <p:nvPr/>
        </p:nvSpPr>
        <p:spPr>
          <a:xfrm>
            <a:off x="11213487" y="340783"/>
            <a:ext cx="1927723" cy="469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90000"/>
              </a:lnSpc>
              <a:defRPr sz="2400" spc="-48">
                <a:solidFill>
                  <a:srgbClr val="D5D5D5"/>
                </a:solidFill>
                <a:latin typeface="NanumSquareR"/>
                <a:ea typeface="NanumSquareR"/>
                <a:cs typeface="NanumSquareR"/>
                <a:sym typeface="NanumSquareR"/>
              </a:defRPr>
            </a:lvl1pPr>
          </a:lstStyle>
          <a:p>
            <a:r>
              <a:t>느낀점</a:t>
            </a:r>
          </a:p>
        </p:txBody>
      </p:sp>
      <p:sp>
        <p:nvSpPr>
          <p:cNvPr id="238" name="수행 절차 및 방법"/>
          <p:cNvSpPr txBox="1"/>
          <p:nvPr/>
        </p:nvSpPr>
        <p:spPr>
          <a:xfrm>
            <a:off x="5438426" y="330112"/>
            <a:ext cx="2960657" cy="4912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90000"/>
              </a:lnSpc>
              <a:defRPr sz="2400" b="1" spc="-48">
                <a:solidFill>
                  <a:srgbClr val="000000"/>
                </a:solidFill>
                <a:latin typeface="NanumSquareB"/>
                <a:ea typeface="NanumSquareB"/>
                <a:cs typeface="NanumSquareB"/>
                <a:sym typeface="NanumSquareB"/>
              </a:defRPr>
            </a:lvl1pPr>
          </a:lstStyle>
          <a:p>
            <a:r>
              <a:t>수행 절차 및 방법</a:t>
            </a:r>
          </a:p>
        </p:txBody>
      </p:sp>
      <p:sp>
        <p:nvSpPr>
          <p:cNvPr id="239" name="프로젝트 배경"/>
          <p:cNvSpPr txBox="1"/>
          <p:nvPr/>
        </p:nvSpPr>
        <p:spPr>
          <a:xfrm>
            <a:off x="104426" y="330112"/>
            <a:ext cx="2494197" cy="4912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90000"/>
              </a:lnSpc>
              <a:defRPr sz="2400" spc="-48">
                <a:solidFill>
                  <a:srgbClr val="D5D5D5"/>
                </a:solidFill>
                <a:latin typeface="NanumSquareR"/>
                <a:ea typeface="NanumSquareR"/>
                <a:cs typeface="NanumSquareR"/>
                <a:sym typeface="NanumSquareR"/>
              </a:defRPr>
            </a:lvl1pPr>
          </a:lstStyle>
          <a:p>
            <a:r>
              <a:t>프로젝트 배경</a:t>
            </a:r>
          </a:p>
        </p:txBody>
      </p:sp>
      <p:graphicFrame>
        <p:nvGraphicFramePr>
          <p:cNvPr id="240" name="표"/>
          <p:cNvGraphicFramePr/>
          <p:nvPr/>
        </p:nvGraphicFramePr>
        <p:xfrm>
          <a:off x="1543801" y="2855248"/>
          <a:ext cx="9917197" cy="4059118"/>
        </p:xfrm>
        <a:graphic>
          <a:graphicData uri="http://schemas.openxmlformats.org/drawingml/2006/table">
            <a:tbl>
              <a:tblPr>
                <a:tableStyleId>{4C3C2611-4C71-4FC5-86AE-919BDF0F9419}</a:tableStyleId>
              </a:tblPr>
              <a:tblGrid>
                <a:gridCol w="1833073">
                  <a:extLst>
                    <a:ext uri="{9D8B030D-6E8A-4147-A177-3AD203B41FA5}">
                      <a16:colId xmlns:a16="http://schemas.microsoft.com/office/drawing/2014/main" val="20000"/>
                    </a:ext>
                  </a:extLst>
                </a:gridCol>
                <a:gridCol w="2096505">
                  <a:extLst>
                    <a:ext uri="{9D8B030D-6E8A-4147-A177-3AD203B41FA5}">
                      <a16:colId xmlns:a16="http://schemas.microsoft.com/office/drawing/2014/main" val="20001"/>
                    </a:ext>
                  </a:extLst>
                </a:gridCol>
                <a:gridCol w="3090651">
                  <a:extLst>
                    <a:ext uri="{9D8B030D-6E8A-4147-A177-3AD203B41FA5}">
                      <a16:colId xmlns:a16="http://schemas.microsoft.com/office/drawing/2014/main" val="20002"/>
                    </a:ext>
                  </a:extLst>
                </a:gridCol>
                <a:gridCol w="2896968">
                  <a:extLst>
                    <a:ext uri="{9D8B030D-6E8A-4147-A177-3AD203B41FA5}">
                      <a16:colId xmlns:a16="http://schemas.microsoft.com/office/drawing/2014/main" val="20003"/>
                    </a:ext>
                  </a:extLst>
                </a:gridCol>
              </a:tblGrid>
              <a:tr h="396686">
                <a:tc>
                  <a:txBody>
                    <a:bodyPr/>
                    <a:lstStyle/>
                    <a:p>
                      <a:pPr defTabSz="914400">
                        <a:defRPr sz="1800"/>
                      </a:pPr>
                      <a:r>
                        <a:rPr sz="1600" b="1" spc="-16">
                          <a:latin typeface="NanumSquareB"/>
                          <a:ea typeface="NanumSquareB"/>
                          <a:cs typeface="NanumSquareB"/>
                          <a:sym typeface="NanumSquareB"/>
                        </a:rPr>
                        <a:t>구분</a:t>
                      </a:r>
                    </a:p>
                  </a:txBody>
                  <a:tcPr marL="0" marR="0" marT="0" marB="0" anchor="ctr" horzOverflow="overflow">
                    <a:lnL w="12700">
                      <a:miter lim="400000"/>
                    </a:lnL>
                    <a:lnR w="12700">
                      <a:miter lim="400000"/>
                    </a:lnR>
                    <a:lnT w="12700">
                      <a:miter lim="400000"/>
                    </a:lnT>
                    <a:lnB w="12700">
                      <a:miter lim="400000"/>
                    </a:lnB>
                    <a:solidFill>
                      <a:srgbClr val="FCB7B6"/>
                    </a:solidFill>
                  </a:tcPr>
                </a:tc>
                <a:tc>
                  <a:txBody>
                    <a:bodyPr/>
                    <a:lstStyle/>
                    <a:p>
                      <a:pPr defTabSz="914400">
                        <a:defRPr sz="1800"/>
                      </a:pPr>
                      <a:r>
                        <a:rPr sz="1600" b="1" spc="-16">
                          <a:latin typeface="NanumSquareB"/>
                          <a:ea typeface="NanumSquareB"/>
                          <a:cs typeface="NanumSquareB"/>
                          <a:sym typeface="NanumSquareB"/>
                        </a:rPr>
                        <a:t>기간</a:t>
                      </a:r>
                    </a:p>
                  </a:txBody>
                  <a:tcPr marL="0" marR="0" marT="0" marB="0" anchor="ctr" horzOverflow="overflow">
                    <a:lnL w="12700">
                      <a:miter lim="400000"/>
                    </a:lnL>
                    <a:lnR w="12700">
                      <a:miter lim="400000"/>
                    </a:lnR>
                    <a:lnT w="12700">
                      <a:miter lim="400000"/>
                    </a:lnT>
                    <a:lnB w="12700">
                      <a:miter lim="400000"/>
                    </a:lnB>
                    <a:solidFill>
                      <a:srgbClr val="FCB7B6"/>
                    </a:solidFill>
                  </a:tcPr>
                </a:tc>
                <a:tc>
                  <a:txBody>
                    <a:bodyPr/>
                    <a:lstStyle/>
                    <a:p>
                      <a:pPr defTabSz="914400">
                        <a:defRPr sz="1800"/>
                      </a:pPr>
                      <a:r>
                        <a:rPr sz="1600" b="1" spc="-16">
                          <a:latin typeface="NanumSquareB"/>
                          <a:ea typeface="NanumSquareB"/>
                          <a:cs typeface="NanumSquareB"/>
                          <a:sym typeface="NanumSquareB"/>
                        </a:rPr>
                        <a:t>활동</a:t>
                      </a:r>
                    </a:p>
                  </a:txBody>
                  <a:tcPr marL="0" marR="0" marT="0" marB="0" anchor="ctr" horzOverflow="overflow">
                    <a:lnL w="12700">
                      <a:miter lim="400000"/>
                    </a:lnL>
                    <a:lnR w="12700">
                      <a:miter lim="400000"/>
                    </a:lnR>
                    <a:lnT w="12700">
                      <a:miter lim="400000"/>
                    </a:lnT>
                    <a:lnB w="12700">
                      <a:miter lim="400000"/>
                    </a:lnB>
                    <a:solidFill>
                      <a:srgbClr val="FCB7B6"/>
                    </a:solidFill>
                  </a:tcPr>
                </a:tc>
                <a:tc>
                  <a:txBody>
                    <a:bodyPr/>
                    <a:lstStyle/>
                    <a:p>
                      <a:pPr defTabSz="914400">
                        <a:defRPr sz="1800"/>
                      </a:pPr>
                      <a:r>
                        <a:rPr sz="1600" b="1" spc="-16">
                          <a:latin typeface="NanumSquareB"/>
                          <a:ea typeface="NanumSquareB"/>
                          <a:cs typeface="NanumSquareB"/>
                          <a:sym typeface="NanumSquareB"/>
                        </a:rPr>
                        <a:t>도구</a:t>
                      </a:r>
                    </a:p>
                  </a:txBody>
                  <a:tcPr marL="0" marR="0" marT="0" marB="0" anchor="ctr" horzOverflow="overflow">
                    <a:lnL w="12700">
                      <a:miter lim="400000"/>
                    </a:lnL>
                    <a:lnR w="12700">
                      <a:miter lim="400000"/>
                    </a:lnR>
                    <a:lnT w="12700">
                      <a:miter lim="400000"/>
                    </a:lnT>
                    <a:lnB w="12700">
                      <a:miter lim="400000"/>
                    </a:lnB>
                    <a:solidFill>
                      <a:srgbClr val="FCB7B6"/>
                    </a:solidFill>
                  </a:tcPr>
                </a:tc>
                <a:extLst>
                  <a:ext uri="{0D108BD9-81ED-4DB2-BD59-A6C34878D82A}">
                    <a16:rowId xmlns:a16="http://schemas.microsoft.com/office/drawing/2014/main" val="10000"/>
                  </a:ext>
                </a:extLst>
              </a:tr>
              <a:tr h="533236">
                <a:tc rowSpan="2">
                  <a:txBody>
                    <a:bodyPr/>
                    <a:lstStyle/>
                    <a:p>
                      <a:pPr defTabSz="914400">
                        <a:defRPr sz="1800"/>
                      </a:pPr>
                      <a:r>
                        <a:rPr sz="1600" spc="-16">
                          <a:latin typeface="NanumSquareR"/>
                          <a:ea typeface="NanumSquareR"/>
                          <a:cs typeface="NanumSquareR"/>
                          <a:sym typeface="NanumSquareR"/>
                        </a:rPr>
                        <a:t>사전 기획</a:t>
                      </a:r>
                    </a:p>
                  </a:txBody>
                  <a:tcPr marL="0" marR="0" marT="0" marB="0" anchor="ctr" horzOverflow="overflow">
                    <a:lnL w="12700">
                      <a:miter lim="400000"/>
                    </a:lnL>
                    <a:lnR w="12700">
                      <a:solidFill>
                        <a:srgbClr val="5E5E5E"/>
                      </a:solidFill>
                      <a:miter lim="400000"/>
                    </a:lnR>
                    <a:lnT w="12700">
                      <a:miter lim="400000"/>
                    </a:lnT>
                    <a:lnB w="12700">
                      <a:solidFill>
                        <a:srgbClr val="5E5E5E"/>
                      </a:solidFill>
                      <a:miter lim="400000"/>
                    </a:lnB>
                  </a:tcPr>
                </a:tc>
                <a:tc>
                  <a:txBody>
                    <a:bodyPr/>
                    <a:lstStyle/>
                    <a:p>
                      <a:pPr defTabSz="914400">
                        <a:lnSpc>
                          <a:spcPct val="150000"/>
                        </a:lnSpc>
                        <a:defRPr sz="1800"/>
                      </a:pPr>
                      <a:r>
                        <a:rPr sz="1600">
                          <a:latin typeface="NanumSquareR"/>
                          <a:ea typeface="NanumSquareR"/>
                          <a:cs typeface="NanumSquareR"/>
                          <a:sym typeface="NanumSquareR"/>
                        </a:rPr>
                        <a:t>8/05(목) - 8/09(월)</a:t>
                      </a:r>
                    </a:p>
                  </a:txBody>
                  <a:tcPr marL="0" marR="0" marT="0" marB="0" anchor="ctr" horzOverflow="overflow">
                    <a:lnL w="12700">
                      <a:solidFill>
                        <a:srgbClr val="5E5E5E"/>
                      </a:solidFill>
                      <a:miter lim="400000"/>
                    </a:lnL>
                    <a:lnR w="12700">
                      <a:solidFill>
                        <a:srgbClr val="5E5E5E"/>
                      </a:solidFill>
                      <a:miter lim="400000"/>
                    </a:lnR>
                    <a:lnT w="12700">
                      <a:miter lim="400000"/>
                    </a:lnT>
                    <a:lnB w="12700">
                      <a:solidFill>
                        <a:srgbClr val="5E5E5E"/>
                      </a:solidFill>
                      <a:miter lim="400000"/>
                    </a:lnB>
                  </a:tcPr>
                </a:tc>
                <a:tc>
                  <a:txBody>
                    <a:bodyPr/>
                    <a:lstStyle/>
                    <a:p>
                      <a:pPr defTabSz="914400">
                        <a:defRPr sz="1800"/>
                      </a:pPr>
                      <a:r>
                        <a:rPr sz="1600" spc="-16">
                          <a:latin typeface="NanumSquareR"/>
                          <a:ea typeface="NanumSquareR"/>
                          <a:cs typeface="NanumSquareR"/>
                          <a:sym typeface="NanumSquareR"/>
                        </a:rPr>
                        <a:t>프로젝트 기획 및 주제 선정</a:t>
                      </a:r>
                    </a:p>
                  </a:txBody>
                  <a:tcPr marL="0" marR="0" marT="0" marB="0" anchor="ctr" horzOverflow="overflow">
                    <a:lnL w="12700">
                      <a:solidFill>
                        <a:srgbClr val="5E5E5E"/>
                      </a:solidFill>
                      <a:miter lim="400000"/>
                    </a:lnL>
                    <a:lnR w="12700">
                      <a:solidFill>
                        <a:srgbClr val="5E5E5E"/>
                      </a:solidFill>
                      <a:miter lim="400000"/>
                    </a:lnR>
                    <a:lnT w="12700">
                      <a:miter lim="400000"/>
                    </a:lnT>
                    <a:lnB w="12700">
                      <a:solidFill>
                        <a:srgbClr val="5E5E5E"/>
                      </a:solidFill>
                      <a:miter lim="400000"/>
                    </a:lnB>
                  </a:tcPr>
                </a:tc>
                <a:tc>
                  <a:txBody>
                    <a:bodyPr/>
                    <a:lstStyle/>
                    <a:p>
                      <a:pPr defTabSz="914400">
                        <a:defRPr sz="1600" spc="-16">
                          <a:latin typeface="NanumSquareR"/>
                          <a:ea typeface="NanumSquareR"/>
                          <a:cs typeface="NanumSquareR"/>
                          <a:sym typeface="NanumSquareR"/>
                        </a:defRPr>
                      </a:pPr>
                      <a:endParaRPr/>
                    </a:p>
                  </a:txBody>
                  <a:tcPr marL="0" marR="0" marT="0" marB="0" anchor="ctr" horzOverflow="overflow">
                    <a:lnL w="12700">
                      <a:solidFill>
                        <a:srgbClr val="5E5E5E"/>
                      </a:solidFill>
                      <a:miter lim="400000"/>
                    </a:lnL>
                    <a:lnR w="12700">
                      <a:miter lim="400000"/>
                    </a:lnR>
                    <a:lnT w="12700">
                      <a:miter lim="400000"/>
                    </a:lnT>
                    <a:lnB w="12700">
                      <a:solidFill>
                        <a:srgbClr val="5E5E5E"/>
                      </a:solidFill>
                      <a:miter lim="400000"/>
                    </a:lnB>
                  </a:tcPr>
                </a:tc>
                <a:extLst>
                  <a:ext uri="{0D108BD9-81ED-4DB2-BD59-A6C34878D82A}">
                    <a16:rowId xmlns:a16="http://schemas.microsoft.com/office/drawing/2014/main" val="10001"/>
                  </a:ext>
                </a:extLst>
              </a:tr>
              <a:tr h="607849">
                <a:tc vMerge="1">
                  <a:txBody>
                    <a:bodyPr/>
                    <a:lstStyle/>
                    <a:p>
                      <a:endParaRPr lang="ko-KR"/>
                    </a:p>
                  </a:txBody>
                  <a:tcPr/>
                </a:tc>
                <a:tc>
                  <a:txBody>
                    <a:bodyPr/>
                    <a:lstStyle/>
                    <a:p>
                      <a:pPr defTabSz="914400">
                        <a:defRPr sz="1800"/>
                      </a:pPr>
                      <a:r>
                        <a:rPr sz="1600" spc="-16">
                          <a:latin typeface="NanumSquareR"/>
                          <a:ea typeface="NanumSquareR"/>
                          <a:cs typeface="NanumSquareR"/>
                          <a:sym typeface="NanumSquareR"/>
                        </a:rPr>
                        <a:t>8/10(화)</a:t>
                      </a:r>
                    </a:p>
                  </a:txBody>
                  <a:tcPr marL="0" marR="0" marT="0" marB="0" anchor="ctr" horzOverflow="overflow">
                    <a:lnL w="12700">
                      <a:solidFill>
                        <a:srgbClr val="5E5E5E"/>
                      </a:solidFill>
                      <a:miter lim="400000"/>
                    </a:lnL>
                    <a:lnR w="12700">
                      <a:solidFill>
                        <a:srgbClr val="5E5E5E"/>
                      </a:solidFill>
                      <a:miter lim="400000"/>
                    </a:lnR>
                    <a:lnT w="12700">
                      <a:solidFill>
                        <a:srgbClr val="5E5E5E"/>
                      </a:solidFill>
                      <a:miter lim="400000"/>
                    </a:lnT>
                    <a:lnB w="12700">
                      <a:solidFill>
                        <a:srgbClr val="5E5E5E"/>
                      </a:solidFill>
                      <a:miter lim="400000"/>
                    </a:lnB>
                  </a:tcPr>
                </a:tc>
                <a:tc>
                  <a:txBody>
                    <a:bodyPr/>
                    <a:lstStyle/>
                    <a:p>
                      <a:pPr defTabSz="914400">
                        <a:defRPr sz="1800"/>
                      </a:pPr>
                      <a:r>
                        <a:rPr sz="1600" spc="-16">
                          <a:latin typeface="NanumSquareR"/>
                          <a:ea typeface="NanumSquareR"/>
                          <a:cs typeface="NanumSquareR"/>
                          <a:sym typeface="NanumSquareR"/>
                        </a:rPr>
                        <a:t>프로젝트 주제 및 아이디어 발표</a:t>
                      </a:r>
                    </a:p>
                  </a:txBody>
                  <a:tcPr marL="0" marR="0" marT="0" marB="0" anchor="ctr" horzOverflow="overflow">
                    <a:lnL w="12700">
                      <a:solidFill>
                        <a:srgbClr val="5E5E5E"/>
                      </a:solidFill>
                      <a:miter lim="400000"/>
                    </a:lnL>
                    <a:lnR w="12700">
                      <a:solidFill>
                        <a:srgbClr val="5E5E5E"/>
                      </a:solidFill>
                      <a:miter lim="400000"/>
                    </a:lnR>
                    <a:lnT w="12700">
                      <a:solidFill>
                        <a:srgbClr val="5E5E5E"/>
                      </a:solidFill>
                      <a:miter lim="400000"/>
                    </a:lnT>
                    <a:lnB w="12700">
                      <a:solidFill>
                        <a:srgbClr val="5E5E5E"/>
                      </a:solidFill>
                      <a:miter lim="400000"/>
                    </a:lnB>
                  </a:tcPr>
                </a:tc>
                <a:tc>
                  <a:txBody>
                    <a:bodyPr/>
                    <a:lstStyle/>
                    <a:p>
                      <a:pPr defTabSz="914400">
                        <a:defRPr sz="1800"/>
                      </a:pPr>
                      <a:r>
                        <a:rPr sz="1600" spc="-16">
                          <a:latin typeface="NanumSquareR"/>
                          <a:ea typeface="NanumSquareR"/>
                          <a:cs typeface="NanumSquareR"/>
                          <a:sym typeface="NanumSquareR"/>
                        </a:rPr>
                        <a:t>PowerPoint</a:t>
                      </a:r>
                    </a:p>
                  </a:txBody>
                  <a:tcPr marL="0" marR="0" marT="0" marB="0" anchor="ctr" horzOverflow="overflow">
                    <a:lnL w="12700">
                      <a:solidFill>
                        <a:srgbClr val="5E5E5E"/>
                      </a:solidFill>
                      <a:miter lim="400000"/>
                    </a:lnL>
                    <a:lnR w="12700">
                      <a:miter lim="400000"/>
                    </a:lnR>
                    <a:lnT w="12700">
                      <a:solidFill>
                        <a:srgbClr val="5E5E5E"/>
                      </a:solidFill>
                      <a:miter lim="400000"/>
                    </a:lnT>
                    <a:lnB w="12700">
                      <a:solidFill>
                        <a:srgbClr val="5E5E5E"/>
                      </a:solidFill>
                      <a:miter lim="400000"/>
                    </a:lnB>
                  </a:tcPr>
                </a:tc>
                <a:extLst>
                  <a:ext uri="{0D108BD9-81ED-4DB2-BD59-A6C34878D82A}">
                    <a16:rowId xmlns:a16="http://schemas.microsoft.com/office/drawing/2014/main" val="10002"/>
                  </a:ext>
                </a:extLst>
              </a:tr>
              <a:tr h="637149">
                <a:tc rowSpan="2">
                  <a:txBody>
                    <a:bodyPr/>
                    <a:lstStyle/>
                    <a:p>
                      <a:pPr defTabSz="914400">
                        <a:defRPr sz="1800"/>
                      </a:pPr>
                      <a:r>
                        <a:rPr sz="1600" spc="-16">
                          <a:latin typeface="NanumSquareR"/>
                          <a:ea typeface="NanumSquareR"/>
                          <a:cs typeface="NanumSquareR"/>
                          <a:sym typeface="NanumSquareR"/>
                        </a:rPr>
                        <a:t>분석</a:t>
                      </a:r>
                    </a:p>
                  </a:txBody>
                  <a:tcPr marL="0" marR="0" marT="0" marB="0" anchor="ctr" horzOverflow="overflow">
                    <a:lnL w="12700">
                      <a:miter lim="400000"/>
                    </a:lnL>
                    <a:lnR w="12700">
                      <a:solidFill>
                        <a:srgbClr val="5E5E5E"/>
                      </a:solidFill>
                      <a:miter lim="400000"/>
                    </a:lnR>
                    <a:lnT w="12700">
                      <a:solidFill>
                        <a:srgbClr val="5E5E5E"/>
                      </a:solidFill>
                      <a:miter lim="400000"/>
                    </a:lnT>
                    <a:lnB w="12700">
                      <a:solidFill>
                        <a:srgbClr val="5E5E5E"/>
                      </a:solidFill>
                      <a:miter lim="400000"/>
                    </a:lnB>
                  </a:tcPr>
                </a:tc>
                <a:tc>
                  <a:txBody>
                    <a:bodyPr/>
                    <a:lstStyle/>
                    <a:p>
                      <a:pPr defTabSz="914400">
                        <a:lnSpc>
                          <a:spcPct val="150000"/>
                        </a:lnSpc>
                        <a:defRPr sz="1800"/>
                      </a:pPr>
                      <a:r>
                        <a:rPr sz="1600">
                          <a:latin typeface="NanumSquareR"/>
                          <a:ea typeface="NanumSquareR"/>
                          <a:cs typeface="NanumSquareR"/>
                          <a:sym typeface="NanumSquareR"/>
                        </a:rPr>
                        <a:t>8/11(수) - 8/17(화)</a:t>
                      </a:r>
                    </a:p>
                  </a:txBody>
                  <a:tcPr marL="0" marR="0" marT="0" marB="0" anchor="ctr" horzOverflow="overflow">
                    <a:lnL w="12700">
                      <a:solidFill>
                        <a:srgbClr val="5E5E5E"/>
                      </a:solidFill>
                      <a:miter lim="400000"/>
                    </a:lnL>
                    <a:lnR w="12700">
                      <a:solidFill>
                        <a:srgbClr val="5E5E5E"/>
                      </a:solidFill>
                      <a:miter lim="400000"/>
                    </a:lnR>
                    <a:lnT w="12700">
                      <a:solidFill>
                        <a:srgbClr val="5E5E5E"/>
                      </a:solidFill>
                      <a:miter lim="400000"/>
                    </a:lnT>
                    <a:lnB w="12700">
                      <a:solidFill>
                        <a:srgbClr val="5E5E5E"/>
                      </a:solidFill>
                      <a:miter lim="400000"/>
                    </a:lnB>
                  </a:tcPr>
                </a:tc>
                <a:tc>
                  <a:txBody>
                    <a:bodyPr/>
                    <a:lstStyle/>
                    <a:p>
                      <a:pPr defTabSz="914400">
                        <a:defRPr sz="1800"/>
                      </a:pPr>
                      <a:r>
                        <a:rPr sz="1600" spc="-16">
                          <a:latin typeface="NanumSquareR"/>
                          <a:ea typeface="NanumSquareR"/>
                          <a:cs typeface="NanumSquareR"/>
                          <a:sym typeface="NanumSquareR"/>
                        </a:rPr>
                        <a:t>데이터 수집 및 전처리</a:t>
                      </a:r>
                    </a:p>
                  </a:txBody>
                  <a:tcPr marL="0" marR="0" marT="0" marB="0" anchor="ctr" horzOverflow="overflow">
                    <a:lnL w="12700">
                      <a:solidFill>
                        <a:srgbClr val="5E5E5E"/>
                      </a:solidFill>
                      <a:miter lim="400000"/>
                    </a:lnL>
                    <a:lnR w="12700">
                      <a:solidFill>
                        <a:srgbClr val="5E5E5E"/>
                      </a:solidFill>
                      <a:miter lim="400000"/>
                    </a:lnR>
                    <a:lnT w="12700">
                      <a:solidFill>
                        <a:srgbClr val="5E5E5E"/>
                      </a:solidFill>
                      <a:miter lim="400000"/>
                    </a:lnT>
                    <a:lnB w="12700">
                      <a:solidFill>
                        <a:srgbClr val="5E5E5E"/>
                      </a:solidFill>
                      <a:miter lim="400000"/>
                    </a:lnB>
                  </a:tcPr>
                </a:tc>
                <a:tc>
                  <a:txBody>
                    <a:bodyPr/>
                    <a:lstStyle/>
                    <a:p>
                      <a:pPr defTabSz="914400">
                        <a:defRPr sz="1800"/>
                      </a:pPr>
                      <a:r>
                        <a:rPr sz="1600" spc="-16">
                          <a:latin typeface="NanumSquareR"/>
                          <a:ea typeface="NanumSquareR"/>
                          <a:cs typeface="NanumSquareR"/>
                          <a:sym typeface="NanumSquareR"/>
                        </a:rPr>
                        <a:t>Pandas, NumPy, bs4, 크롤링</a:t>
                      </a:r>
                    </a:p>
                  </a:txBody>
                  <a:tcPr marL="0" marR="0" marT="0" marB="0" anchor="ctr" horzOverflow="overflow">
                    <a:lnL w="12700">
                      <a:solidFill>
                        <a:srgbClr val="5E5E5E"/>
                      </a:solidFill>
                      <a:miter lim="400000"/>
                    </a:lnL>
                    <a:lnR w="12700">
                      <a:miter lim="400000"/>
                    </a:lnR>
                    <a:lnT w="12700">
                      <a:solidFill>
                        <a:srgbClr val="5E5E5E"/>
                      </a:solidFill>
                      <a:miter lim="400000"/>
                    </a:lnT>
                    <a:lnB w="12700">
                      <a:solidFill>
                        <a:srgbClr val="5E5E5E"/>
                      </a:solidFill>
                      <a:miter lim="400000"/>
                    </a:lnB>
                  </a:tcPr>
                </a:tc>
                <a:extLst>
                  <a:ext uri="{0D108BD9-81ED-4DB2-BD59-A6C34878D82A}">
                    <a16:rowId xmlns:a16="http://schemas.microsoft.com/office/drawing/2014/main" val="10003"/>
                  </a:ext>
                </a:extLst>
              </a:tr>
              <a:tr h="643169">
                <a:tc vMerge="1">
                  <a:txBody>
                    <a:bodyPr/>
                    <a:lstStyle/>
                    <a:p>
                      <a:endParaRPr lang="ko-KR"/>
                    </a:p>
                  </a:txBody>
                  <a:tcPr/>
                </a:tc>
                <a:tc>
                  <a:txBody>
                    <a:bodyPr/>
                    <a:lstStyle/>
                    <a:p>
                      <a:pPr defTabSz="914400">
                        <a:lnSpc>
                          <a:spcPct val="150000"/>
                        </a:lnSpc>
                        <a:defRPr sz="1800"/>
                      </a:pPr>
                      <a:r>
                        <a:rPr sz="1600">
                          <a:latin typeface="NanumSquareR"/>
                          <a:ea typeface="NanumSquareR"/>
                          <a:cs typeface="NanumSquareR"/>
                          <a:sym typeface="NanumSquareR"/>
                        </a:rPr>
                        <a:t>8/18(수) - 8/20(금)</a:t>
                      </a:r>
                    </a:p>
                  </a:txBody>
                  <a:tcPr marL="0" marR="0" marT="0" marB="0" anchor="ctr" horzOverflow="overflow">
                    <a:lnL w="12700">
                      <a:solidFill>
                        <a:srgbClr val="5E5E5E"/>
                      </a:solidFill>
                      <a:miter lim="400000"/>
                    </a:lnL>
                    <a:lnR w="12700">
                      <a:solidFill>
                        <a:srgbClr val="5E5E5E"/>
                      </a:solidFill>
                      <a:miter lim="400000"/>
                    </a:lnR>
                    <a:lnT w="12700">
                      <a:solidFill>
                        <a:srgbClr val="5E5E5E"/>
                      </a:solidFill>
                      <a:miter lim="400000"/>
                    </a:lnT>
                    <a:lnB w="12700">
                      <a:solidFill>
                        <a:srgbClr val="5E5E5E"/>
                      </a:solidFill>
                      <a:miter lim="400000"/>
                    </a:lnB>
                  </a:tcPr>
                </a:tc>
                <a:tc>
                  <a:txBody>
                    <a:bodyPr/>
                    <a:lstStyle/>
                    <a:p>
                      <a:pPr defTabSz="914400">
                        <a:defRPr sz="1800"/>
                      </a:pPr>
                      <a:r>
                        <a:rPr sz="1600" spc="-16">
                          <a:latin typeface="NanumSquareR"/>
                          <a:ea typeface="NanumSquareR"/>
                          <a:cs typeface="NanumSquareR"/>
                          <a:sym typeface="NanumSquareR"/>
                        </a:rPr>
                        <a:t>데이터 시각화 및 분석</a:t>
                      </a:r>
                    </a:p>
                  </a:txBody>
                  <a:tcPr marL="0" marR="0" marT="0" marB="0" anchor="ctr" horzOverflow="overflow">
                    <a:lnL w="12700">
                      <a:solidFill>
                        <a:srgbClr val="5E5E5E"/>
                      </a:solidFill>
                      <a:miter lim="400000"/>
                    </a:lnL>
                    <a:lnR w="12700">
                      <a:solidFill>
                        <a:srgbClr val="5E5E5E"/>
                      </a:solidFill>
                      <a:miter lim="400000"/>
                    </a:lnR>
                    <a:lnT w="12700">
                      <a:solidFill>
                        <a:srgbClr val="5E5E5E"/>
                      </a:solidFill>
                      <a:miter lim="400000"/>
                    </a:lnT>
                    <a:lnB w="12700">
                      <a:solidFill>
                        <a:srgbClr val="5E5E5E"/>
                      </a:solidFill>
                      <a:miter lim="400000"/>
                    </a:lnB>
                  </a:tcPr>
                </a:tc>
                <a:tc>
                  <a:txBody>
                    <a:bodyPr/>
                    <a:lstStyle/>
                    <a:p>
                      <a:pPr defTabSz="914400">
                        <a:defRPr sz="1800"/>
                      </a:pPr>
                      <a:r>
                        <a:rPr sz="1600" spc="-16">
                          <a:latin typeface="NanumSquareR"/>
                          <a:ea typeface="NanumSquareR"/>
                          <a:cs typeface="NanumSquareR"/>
                          <a:sym typeface="NanumSquareR"/>
                        </a:rPr>
                        <a:t>Matplotlib, Seaborn, FOLIUM</a:t>
                      </a:r>
                    </a:p>
                  </a:txBody>
                  <a:tcPr marL="0" marR="0" marT="0" marB="0" anchor="ctr" horzOverflow="overflow">
                    <a:lnL w="12700">
                      <a:solidFill>
                        <a:srgbClr val="5E5E5E"/>
                      </a:solidFill>
                      <a:miter lim="400000"/>
                    </a:lnL>
                    <a:lnR w="12700">
                      <a:miter lim="400000"/>
                    </a:lnR>
                    <a:lnT w="12700">
                      <a:solidFill>
                        <a:srgbClr val="5E5E5E"/>
                      </a:solidFill>
                      <a:miter lim="400000"/>
                    </a:lnT>
                    <a:lnB w="12700">
                      <a:solidFill>
                        <a:srgbClr val="5E5E5E"/>
                      </a:solidFill>
                      <a:miter lim="400000"/>
                    </a:lnB>
                  </a:tcPr>
                </a:tc>
                <a:extLst>
                  <a:ext uri="{0D108BD9-81ED-4DB2-BD59-A6C34878D82A}">
                    <a16:rowId xmlns:a16="http://schemas.microsoft.com/office/drawing/2014/main" val="10004"/>
                  </a:ext>
                </a:extLst>
              </a:tr>
              <a:tr h="622597">
                <a:tc>
                  <a:txBody>
                    <a:bodyPr/>
                    <a:lstStyle/>
                    <a:p>
                      <a:pPr defTabSz="914400">
                        <a:defRPr sz="1800"/>
                      </a:pPr>
                      <a:r>
                        <a:rPr sz="1600" spc="-16">
                          <a:latin typeface="NanumSquareR"/>
                          <a:ea typeface="NanumSquareR"/>
                          <a:cs typeface="NanumSquareR"/>
                          <a:sym typeface="NanumSquareR"/>
                        </a:rPr>
                        <a:t>프로젝트 준비</a:t>
                      </a:r>
                    </a:p>
                  </a:txBody>
                  <a:tcPr marL="0" marR="0" marT="0" marB="0" anchor="ctr" horzOverflow="overflow">
                    <a:lnL w="12700">
                      <a:miter lim="400000"/>
                    </a:lnL>
                    <a:lnR w="12700">
                      <a:solidFill>
                        <a:srgbClr val="5E5E5E"/>
                      </a:solidFill>
                      <a:miter lim="400000"/>
                    </a:lnR>
                    <a:lnT w="12700">
                      <a:solidFill>
                        <a:srgbClr val="5E5E5E"/>
                      </a:solidFill>
                      <a:miter lim="400000"/>
                    </a:lnT>
                    <a:lnB w="12700">
                      <a:solidFill>
                        <a:srgbClr val="5E5E5E"/>
                      </a:solidFill>
                      <a:miter lim="400000"/>
                    </a:lnB>
                  </a:tcPr>
                </a:tc>
                <a:tc>
                  <a:txBody>
                    <a:bodyPr/>
                    <a:lstStyle/>
                    <a:p>
                      <a:pPr defTabSz="914400">
                        <a:lnSpc>
                          <a:spcPct val="150000"/>
                        </a:lnSpc>
                        <a:defRPr sz="1800"/>
                      </a:pPr>
                      <a:r>
                        <a:rPr sz="1600">
                          <a:latin typeface="NanumSquareR"/>
                          <a:ea typeface="NanumSquareR"/>
                          <a:cs typeface="NanumSquareR"/>
                          <a:sym typeface="NanumSquareR"/>
                        </a:rPr>
                        <a:t>8/21(토) - 8/23(월)</a:t>
                      </a:r>
                    </a:p>
                  </a:txBody>
                  <a:tcPr marL="0" marR="0" marT="0" marB="0" anchor="ctr" horzOverflow="overflow">
                    <a:lnL w="12700">
                      <a:solidFill>
                        <a:srgbClr val="5E5E5E"/>
                      </a:solidFill>
                      <a:miter lim="400000"/>
                    </a:lnL>
                    <a:lnR w="12700">
                      <a:solidFill>
                        <a:srgbClr val="5E5E5E"/>
                      </a:solidFill>
                      <a:miter lim="400000"/>
                    </a:lnR>
                    <a:lnT w="12700">
                      <a:solidFill>
                        <a:srgbClr val="5E5E5E"/>
                      </a:solidFill>
                      <a:miter lim="400000"/>
                    </a:lnT>
                    <a:lnB w="12700">
                      <a:solidFill>
                        <a:srgbClr val="5E5E5E"/>
                      </a:solidFill>
                      <a:miter lim="400000"/>
                    </a:lnB>
                  </a:tcPr>
                </a:tc>
                <a:tc>
                  <a:txBody>
                    <a:bodyPr/>
                    <a:lstStyle/>
                    <a:p>
                      <a:pPr defTabSz="914400">
                        <a:defRPr sz="1800"/>
                      </a:pPr>
                      <a:r>
                        <a:rPr sz="1600" spc="-16">
                          <a:latin typeface="NanumSquareR"/>
                          <a:ea typeface="NanumSquareR"/>
                          <a:cs typeface="NanumSquareR"/>
                          <a:sym typeface="NanumSquareR"/>
                        </a:rPr>
                        <a:t>PPT 및 스크립트 준비</a:t>
                      </a:r>
                    </a:p>
                  </a:txBody>
                  <a:tcPr marL="0" marR="0" marT="0" marB="0" anchor="ctr" horzOverflow="overflow">
                    <a:lnL w="12700">
                      <a:solidFill>
                        <a:srgbClr val="5E5E5E"/>
                      </a:solidFill>
                      <a:miter lim="400000"/>
                    </a:lnL>
                    <a:lnR w="12700">
                      <a:solidFill>
                        <a:srgbClr val="5E5E5E"/>
                      </a:solidFill>
                      <a:miter lim="400000"/>
                    </a:lnR>
                    <a:lnT w="12700">
                      <a:solidFill>
                        <a:srgbClr val="5E5E5E"/>
                      </a:solidFill>
                      <a:miter lim="400000"/>
                    </a:lnT>
                    <a:lnB w="12700">
                      <a:solidFill>
                        <a:srgbClr val="5E5E5E"/>
                      </a:solidFill>
                      <a:miter lim="400000"/>
                    </a:lnB>
                  </a:tcPr>
                </a:tc>
                <a:tc>
                  <a:txBody>
                    <a:bodyPr/>
                    <a:lstStyle/>
                    <a:p>
                      <a:pPr defTabSz="914400">
                        <a:defRPr sz="1800"/>
                      </a:pPr>
                      <a:r>
                        <a:rPr sz="1600" spc="-16">
                          <a:latin typeface="NanumSquareR"/>
                          <a:ea typeface="NanumSquareR"/>
                          <a:cs typeface="NanumSquareR"/>
                          <a:sym typeface="NanumSquareR"/>
                        </a:rPr>
                        <a:t>PowerPoint</a:t>
                      </a:r>
                    </a:p>
                  </a:txBody>
                  <a:tcPr marL="0" marR="0" marT="0" marB="0" anchor="ctr" horzOverflow="overflow">
                    <a:lnL w="12700">
                      <a:solidFill>
                        <a:srgbClr val="5E5E5E"/>
                      </a:solidFill>
                      <a:miter lim="400000"/>
                    </a:lnL>
                    <a:lnR w="12700">
                      <a:miter lim="400000"/>
                    </a:lnR>
                    <a:lnT w="12700">
                      <a:solidFill>
                        <a:srgbClr val="5E5E5E"/>
                      </a:solidFill>
                      <a:miter lim="400000"/>
                    </a:lnT>
                    <a:lnB w="12700">
                      <a:solidFill>
                        <a:srgbClr val="5E5E5E"/>
                      </a:solidFill>
                      <a:miter lim="400000"/>
                    </a:lnB>
                  </a:tcPr>
                </a:tc>
                <a:extLst>
                  <a:ext uri="{0D108BD9-81ED-4DB2-BD59-A6C34878D82A}">
                    <a16:rowId xmlns:a16="http://schemas.microsoft.com/office/drawing/2014/main" val="10005"/>
                  </a:ext>
                </a:extLst>
              </a:tr>
              <a:tr h="618432">
                <a:tc>
                  <a:txBody>
                    <a:bodyPr/>
                    <a:lstStyle/>
                    <a:p>
                      <a:pPr defTabSz="914400">
                        <a:defRPr sz="1800"/>
                      </a:pPr>
                      <a:r>
                        <a:rPr sz="1600" spc="-16">
                          <a:latin typeface="NanumSquareR"/>
                          <a:ea typeface="NanumSquareR"/>
                          <a:cs typeface="NanumSquareR"/>
                          <a:sym typeface="NanumSquareR"/>
                        </a:rPr>
                        <a:t>프로젝트 발표</a:t>
                      </a:r>
                    </a:p>
                  </a:txBody>
                  <a:tcPr marL="0" marR="0" marT="0" marB="0" anchor="ctr" horzOverflow="overflow">
                    <a:lnL w="12700">
                      <a:miter lim="400000"/>
                    </a:lnL>
                    <a:lnR w="12700">
                      <a:solidFill>
                        <a:srgbClr val="5E5E5E"/>
                      </a:solidFill>
                      <a:miter lim="400000"/>
                    </a:lnR>
                    <a:lnT w="12700">
                      <a:solidFill>
                        <a:srgbClr val="5E5E5E"/>
                      </a:solidFill>
                      <a:miter lim="400000"/>
                    </a:lnT>
                    <a:lnB w="12700">
                      <a:miter lim="400000"/>
                    </a:lnB>
                  </a:tcPr>
                </a:tc>
                <a:tc>
                  <a:txBody>
                    <a:bodyPr/>
                    <a:lstStyle/>
                    <a:p>
                      <a:pPr defTabSz="914400">
                        <a:lnSpc>
                          <a:spcPct val="150000"/>
                        </a:lnSpc>
                        <a:defRPr sz="1800"/>
                      </a:pPr>
                      <a:r>
                        <a:rPr sz="1600">
                          <a:latin typeface="NanumSquareR"/>
                          <a:ea typeface="NanumSquareR"/>
                          <a:cs typeface="NanumSquareR"/>
                          <a:sym typeface="NanumSquareR"/>
                        </a:rPr>
                        <a:t>8/24(화)</a:t>
                      </a:r>
                    </a:p>
                  </a:txBody>
                  <a:tcPr marL="0" marR="0" marT="0" marB="0" anchor="ctr" horzOverflow="overflow">
                    <a:lnL w="12700">
                      <a:solidFill>
                        <a:srgbClr val="5E5E5E"/>
                      </a:solidFill>
                      <a:miter lim="400000"/>
                    </a:lnL>
                    <a:lnR w="12700">
                      <a:solidFill>
                        <a:srgbClr val="5E5E5E"/>
                      </a:solidFill>
                      <a:miter lim="400000"/>
                    </a:lnR>
                    <a:lnT w="12700">
                      <a:solidFill>
                        <a:srgbClr val="5E5E5E"/>
                      </a:solidFill>
                      <a:miter lim="400000"/>
                    </a:lnT>
                    <a:lnB w="12700">
                      <a:miter lim="400000"/>
                    </a:lnB>
                  </a:tcPr>
                </a:tc>
                <a:tc>
                  <a:txBody>
                    <a:bodyPr/>
                    <a:lstStyle/>
                    <a:p>
                      <a:pPr defTabSz="914400">
                        <a:defRPr sz="1800"/>
                      </a:pPr>
                      <a:r>
                        <a:rPr sz="1600" spc="-16">
                          <a:latin typeface="NanumSquareR"/>
                          <a:ea typeface="NanumSquareR"/>
                          <a:cs typeface="NanumSquareR"/>
                          <a:sym typeface="NanumSquareR"/>
                        </a:rPr>
                        <a:t>PPT 발표</a:t>
                      </a:r>
                    </a:p>
                  </a:txBody>
                  <a:tcPr marL="0" marR="0" marT="0" marB="0" anchor="ctr" horzOverflow="overflow">
                    <a:lnL w="12700">
                      <a:solidFill>
                        <a:srgbClr val="5E5E5E"/>
                      </a:solidFill>
                      <a:miter lim="400000"/>
                    </a:lnL>
                    <a:lnR w="12700">
                      <a:solidFill>
                        <a:srgbClr val="5E5E5E"/>
                      </a:solidFill>
                      <a:miter lim="400000"/>
                    </a:lnR>
                    <a:lnT w="12700">
                      <a:solidFill>
                        <a:srgbClr val="5E5E5E"/>
                      </a:solidFill>
                      <a:miter lim="400000"/>
                    </a:lnT>
                    <a:lnB w="12700">
                      <a:miter lim="400000"/>
                    </a:lnB>
                  </a:tcPr>
                </a:tc>
                <a:tc>
                  <a:txBody>
                    <a:bodyPr/>
                    <a:lstStyle/>
                    <a:p>
                      <a:pPr defTabSz="914400">
                        <a:defRPr sz="1800"/>
                      </a:pPr>
                      <a:r>
                        <a:rPr sz="1600" spc="-16">
                          <a:latin typeface="NanumSquareR"/>
                          <a:ea typeface="NanumSquareR"/>
                          <a:cs typeface="NanumSquareR"/>
                          <a:sym typeface="NanumSquareR"/>
                        </a:rPr>
                        <a:t>PowerPoint</a:t>
                      </a:r>
                    </a:p>
                  </a:txBody>
                  <a:tcPr marL="0" marR="0" marT="0" marB="0" anchor="ctr" horzOverflow="overflow">
                    <a:lnL w="12700">
                      <a:solidFill>
                        <a:srgbClr val="5E5E5E"/>
                      </a:solidFill>
                      <a:miter lim="400000"/>
                    </a:lnL>
                    <a:lnR w="12700">
                      <a:miter lim="400000"/>
                    </a:lnR>
                    <a:lnT w="12700">
                      <a:solidFill>
                        <a:srgbClr val="5E5E5E"/>
                      </a:solidFill>
                      <a:miter lim="400000"/>
                    </a:lnT>
                    <a:lnB w="12700">
                      <a:miter lim="400000"/>
                    </a:lnB>
                  </a:tcPr>
                </a:tc>
                <a:extLst>
                  <a:ext uri="{0D108BD9-81ED-4DB2-BD59-A6C34878D82A}">
                    <a16:rowId xmlns:a16="http://schemas.microsoft.com/office/drawing/2014/main" val="10006"/>
                  </a:ext>
                </a:extLst>
              </a:tr>
            </a:tbl>
          </a:graphicData>
        </a:graphic>
      </p:graphicFrame>
      <p:sp>
        <p:nvSpPr>
          <p:cNvPr id="241" name="03-1 work-flow"/>
          <p:cNvSpPr txBox="1"/>
          <p:nvPr/>
        </p:nvSpPr>
        <p:spPr>
          <a:xfrm>
            <a:off x="6170135" y="898062"/>
            <a:ext cx="1497239" cy="342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b="1" spc="-16">
                <a:solidFill>
                  <a:srgbClr val="000000"/>
                </a:solidFill>
                <a:latin typeface="NanumSquareB"/>
                <a:ea typeface="NanumSquareB"/>
                <a:cs typeface="NanumSquareB"/>
                <a:sym typeface="NanumSquareB"/>
              </a:defRPr>
            </a:lvl1pPr>
          </a:lstStyle>
          <a:p>
            <a:r>
              <a:t>03-1 work-flow</a:t>
            </a: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 name="직사각형"/>
          <p:cNvSpPr/>
          <p:nvPr/>
        </p:nvSpPr>
        <p:spPr>
          <a:xfrm>
            <a:off x="-8468" y="-8467"/>
            <a:ext cx="13021737" cy="160273"/>
          </a:xfrm>
          <a:prstGeom prst="rect">
            <a:avLst/>
          </a:prstGeom>
          <a:solidFill>
            <a:srgbClr val="E77771"/>
          </a:solidFill>
          <a:ln w="12700">
            <a:miter lim="400000"/>
          </a:ln>
        </p:spPr>
        <p:txBody>
          <a:bodyPr lIns="50800" tIns="50800" rIns="50800" bIns="50800" anchor="ctr"/>
          <a:lstStyle/>
          <a:p>
            <a:pPr defTabSz="1130300">
              <a:defRPr sz="3200">
                <a:solidFill>
                  <a:srgbClr val="FFFFFF"/>
                </a:solidFill>
                <a:latin typeface="Avenir Next Regular"/>
                <a:ea typeface="Avenir Next Regular"/>
                <a:cs typeface="Avenir Next Regular"/>
                <a:sym typeface="Avenir Next Regular"/>
              </a:defRPr>
            </a:pPr>
            <a:endParaRPr/>
          </a:p>
        </p:txBody>
      </p:sp>
      <p:sp>
        <p:nvSpPr>
          <p:cNvPr id="246" name="직사각형"/>
          <p:cNvSpPr/>
          <p:nvPr/>
        </p:nvSpPr>
        <p:spPr>
          <a:xfrm>
            <a:off x="-8467" y="9601200"/>
            <a:ext cx="13021734" cy="160273"/>
          </a:xfrm>
          <a:prstGeom prst="rect">
            <a:avLst/>
          </a:prstGeom>
          <a:solidFill>
            <a:srgbClr val="E77771"/>
          </a:solidFill>
          <a:ln w="12700">
            <a:miter lim="400000"/>
          </a:ln>
        </p:spPr>
        <p:txBody>
          <a:bodyPr lIns="50800" tIns="50800" rIns="50800" bIns="50800" anchor="ctr"/>
          <a:lstStyle/>
          <a:p>
            <a:pPr defTabSz="1130300">
              <a:defRPr sz="3200">
                <a:solidFill>
                  <a:srgbClr val="FFFFFF"/>
                </a:solidFill>
                <a:latin typeface="Avenir Next Regular"/>
                <a:ea typeface="Avenir Next Regular"/>
                <a:cs typeface="Avenir Next Regular"/>
                <a:sym typeface="Avenir Next Regular"/>
              </a:defRPr>
            </a:pPr>
            <a:endParaRPr/>
          </a:p>
        </p:txBody>
      </p:sp>
      <p:sp>
        <p:nvSpPr>
          <p:cNvPr id="247" name="팀 구성 및 역할"/>
          <p:cNvSpPr txBox="1"/>
          <p:nvPr/>
        </p:nvSpPr>
        <p:spPr>
          <a:xfrm>
            <a:off x="2534361" y="330112"/>
            <a:ext cx="2960656" cy="4912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90000"/>
              </a:lnSpc>
              <a:defRPr sz="2400" spc="-48">
                <a:solidFill>
                  <a:srgbClr val="D5D5D5"/>
                </a:solidFill>
                <a:latin typeface="NanumSquareR"/>
                <a:ea typeface="NanumSquareR"/>
                <a:cs typeface="NanumSquareR"/>
                <a:sym typeface="NanumSquareR"/>
              </a:defRPr>
            </a:lvl1pPr>
          </a:lstStyle>
          <a:p>
            <a:r>
              <a:t>팀 구성 및 역할</a:t>
            </a:r>
          </a:p>
        </p:txBody>
      </p:sp>
      <p:sp>
        <p:nvSpPr>
          <p:cNvPr id="248" name="결론 및 향후 과제"/>
          <p:cNvSpPr txBox="1"/>
          <p:nvPr/>
        </p:nvSpPr>
        <p:spPr>
          <a:xfrm>
            <a:off x="8410226" y="330112"/>
            <a:ext cx="2960657" cy="4912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90000"/>
              </a:lnSpc>
              <a:defRPr sz="2400" spc="-48">
                <a:solidFill>
                  <a:srgbClr val="D5D5D5"/>
                </a:solidFill>
                <a:latin typeface="NanumSquareR"/>
                <a:ea typeface="NanumSquareR"/>
                <a:cs typeface="NanumSquareR"/>
                <a:sym typeface="NanumSquareR"/>
              </a:defRPr>
            </a:lvl1pPr>
          </a:lstStyle>
          <a:p>
            <a:r>
              <a:t>결론 및 향후 과제</a:t>
            </a:r>
          </a:p>
        </p:txBody>
      </p:sp>
      <p:sp>
        <p:nvSpPr>
          <p:cNvPr id="249" name="느낀점"/>
          <p:cNvSpPr txBox="1"/>
          <p:nvPr/>
        </p:nvSpPr>
        <p:spPr>
          <a:xfrm>
            <a:off x="11213487" y="340783"/>
            <a:ext cx="1927723" cy="469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90000"/>
              </a:lnSpc>
              <a:defRPr sz="2400" spc="-48">
                <a:solidFill>
                  <a:srgbClr val="D5D5D5"/>
                </a:solidFill>
                <a:latin typeface="NanumSquareR"/>
                <a:ea typeface="NanumSquareR"/>
                <a:cs typeface="NanumSquareR"/>
                <a:sym typeface="NanumSquareR"/>
              </a:defRPr>
            </a:lvl1pPr>
          </a:lstStyle>
          <a:p>
            <a:r>
              <a:t>느낀점</a:t>
            </a:r>
          </a:p>
        </p:txBody>
      </p:sp>
      <p:graphicFrame>
        <p:nvGraphicFramePr>
          <p:cNvPr id="250" name="표"/>
          <p:cNvGraphicFramePr/>
          <p:nvPr>
            <p:extLst>
              <p:ext uri="{D42A27DB-BD31-4B8C-83A1-F6EECF244321}">
                <p14:modId xmlns:p14="http://schemas.microsoft.com/office/powerpoint/2010/main" val="35051758"/>
              </p:ext>
            </p:extLst>
          </p:nvPr>
        </p:nvGraphicFramePr>
        <p:xfrm>
          <a:off x="450559" y="1513569"/>
          <a:ext cx="12103678" cy="7908267"/>
        </p:xfrm>
        <a:graphic>
          <a:graphicData uri="http://schemas.openxmlformats.org/drawingml/2006/table">
            <a:tbl>
              <a:tblPr>
                <a:tableStyleId>{4C3C2611-4C71-4FC5-86AE-919BDF0F9419}</a:tableStyleId>
              </a:tblPr>
              <a:tblGrid>
                <a:gridCol w="2231246">
                  <a:extLst>
                    <a:ext uri="{9D8B030D-6E8A-4147-A177-3AD203B41FA5}">
                      <a16:colId xmlns:a16="http://schemas.microsoft.com/office/drawing/2014/main" val="20000"/>
                    </a:ext>
                  </a:extLst>
                </a:gridCol>
                <a:gridCol w="3102321">
                  <a:extLst>
                    <a:ext uri="{9D8B030D-6E8A-4147-A177-3AD203B41FA5}">
                      <a16:colId xmlns:a16="http://schemas.microsoft.com/office/drawing/2014/main" val="20001"/>
                    </a:ext>
                  </a:extLst>
                </a:gridCol>
                <a:gridCol w="1336690">
                  <a:extLst>
                    <a:ext uri="{9D8B030D-6E8A-4147-A177-3AD203B41FA5}">
                      <a16:colId xmlns:a16="http://schemas.microsoft.com/office/drawing/2014/main" val="20002"/>
                    </a:ext>
                  </a:extLst>
                </a:gridCol>
                <a:gridCol w="5433421">
                  <a:extLst>
                    <a:ext uri="{9D8B030D-6E8A-4147-A177-3AD203B41FA5}">
                      <a16:colId xmlns:a16="http://schemas.microsoft.com/office/drawing/2014/main" val="20003"/>
                    </a:ext>
                  </a:extLst>
                </a:gridCol>
              </a:tblGrid>
              <a:tr h="403766">
                <a:tc>
                  <a:txBody>
                    <a:bodyPr/>
                    <a:lstStyle/>
                    <a:p>
                      <a:pPr defTabSz="914400">
                        <a:defRPr sz="1800"/>
                      </a:pPr>
                      <a:r>
                        <a:rPr sz="1600" b="1" spc="-48">
                          <a:latin typeface="NanumSquareB"/>
                          <a:ea typeface="NanumSquareB"/>
                          <a:cs typeface="NanumSquareB"/>
                          <a:sym typeface="NanumSquareB"/>
                        </a:rPr>
                        <a:t>출처</a:t>
                      </a:r>
                    </a:p>
                  </a:txBody>
                  <a:tcPr marL="0" marR="0" marT="0" marB="0" anchor="ctr" horzOverflow="overflow">
                    <a:lnL w="12700">
                      <a:miter lim="400000"/>
                    </a:lnL>
                    <a:lnR w="12700">
                      <a:miter lim="400000"/>
                    </a:lnR>
                    <a:lnT w="12700">
                      <a:miter lim="400000"/>
                    </a:lnT>
                    <a:lnB w="12700">
                      <a:miter lim="400000"/>
                    </a:lnB>
                    <a:solidFill>
                      <a:srgbClr val="FCB7B6"/>
                    </a:solidFill>
                  </a:tcPr>
                </a:tc>
                <a:tc>
                  <a:txBody>
                    <a:bodyPr/>
                    <a:lstStyle/>
                    <a:p>
                      <a:pPr defTabSz="914400">
                        <a:defRPr sz="1800"/>
                      </a:pPr>
                      <a:r>
                        <a:rPr sz="1600" b="1" spc="-48">
                          <a:latin typeface="NanumSquareB"/>
                          <a:ea typeface="NanumSquareB"/>
                          <a:cs typeface="NanumSquareB"/>
                          <a:sym typeface="NanumSquareB"/>
                        </a:rPr>
                        <a:t>데이터 이름</a:t>
                      </a:r>
                    </a:p>
                  </a:txBody>
                  <a:tcPr marL="0" marR="0" marT="0" marB="0" anchor="ctr" horzOverflow="overflow">
                    <a:lnL w="12700">
                      <a:miter lim="400000"/>
                    </a:lnL>
                    <a:lnR w="12700">
                      <a:miter lim="400000"/>
                    </a:lnR>
                    <a:lnT w="12700">
                      <a:miter lim="400000"/>
                    </a:lnT>
                    <a:lnB w="12700">
                      <a:miter lim="400000"/>
                    </a:lnB>
                    <a:solidFill>
                      <a:srgbClr val="FCB7B6"/>
                    </a:solidFill>
                  </a:tcPr>
                </a:tc>
                <a:tc>
                  <a:txBody>
                    <a:bodyPr/>
                    <a:lstStyle/>
                    <a:p>
                      <a:pPr defTabSz="914400">
                        <a:defRPr sz="1800"/>
                      </a:pPr>
                      <a:r>
                        <a:rPr sz="1600" b="1" spc="-48">
                          <a:latin typeface="NanumSquareB"/>
                          <a:ea typeface="NanumSquareB"/>
                          <a:cs typeface="NanumSquareB"/>
                          <a:sym typeface="NanumSquareB"/>
                        </a:rPr>
                        <a:t>제공 형태</a:t>
                      </a:r>
                    </a:p>
                  </a:txBody>
                  <a:tcPr marL="0" marR="0" marT="0" marB="0" anchor="ctr" horzOverflow="overflow">
                    <a:lnL w="12700">
                      <a:miter lim="400000"/>
                    </a:lnL>
                    <a:lnR w="12700">
                      <a:miter lim="400000"/>
                    </a:lnR>
                    <a:lnT w="12700">
                      <a:miter lim="400000"/>
                    </a:lnT>
                    <a:lnB w="12700">
                      <a:miter lim="400000"/>
                    </a:lnB>
                    <a:solidFill>
                      <a:srgbClr val="FCB7B6"/>
                    </a:solidFill>
                  </a:tcPr>
                </a:tc>
                <a:tc>
                  <a:txBody>
                    <a:bodyPr/>
                    <a:lstStyle/>
                    <a:p>
                      <a:pPr defTabSz="914400">
                        <a:defRPr sz="1800"/>
                      </a:pPr>
                      <a:r>
                        <a:rPr sz="1600" b="1" spc="-48">
                          <a:latin typeface="NanumSquareB"/>
                          <a:ea typeface="NanumSquareB"/>
                          <a:cs typeface="NanumSquareB"/>
                          <a:sym typeface="NanumSquareB"/>
                        </a:rPr>
                        <a:t>요약</a:t>
                      </a:r>
                    </a:p>
                  </a:txBody>
                  <a:tcPr marL="0" marR="0" marT="0" marB="0" anchor="ctr" horzOverflow="overflow">
                    <a:lnL w="12700">
                      <a:miter lim="400000"/>
                    </a:lnL>
                    <a:lnR w="12700">
                      <a:miter lim="400000"/>
                    </a:lnR>
                    <a:lnT w="12700">
                      <a:miter lim="400000"/>
                    </a:lnT>
                    <a:lnB w="12700">
                      <a:miter lim="400000"/>
                    </a:lnB>
                    <a:solidFill>
                      <a:srgbClr val="FCB7B6"/>
                    </a:solidFill>
                  </a:tcPr>
                </a:tc>
                <a:extLst>
                  <a:ext uri="{0D108BD9-81ED-4DB2-BD59-A6C34878D82A}">
                    <a16:rowId xmlns:a16="http://schemas.microsoft.com/office/drawing/2014/main" val="10000"/>
                  </a:ext>
                </a:extLst>
              </a:tr>
              <a:tr h="568398">
                <a:tc rowSpan="2">
                  <a:txBody>
                    <a:bodyPr/>
                    <a:lstStyle/>
                    <a:p>
                      <a:pPr defTabSz="914400">
                        <a:defRPr sz="1800"/>
                      </a:pPr>
                      <a:r>
                        <a:rPr sz="1600">
                          <a:latin typeface="NanumSquareR"/>
                          <a:ea typeface="NanumSquareR"/>
                          <a:cs typeface="NanumSquareR"/>
                          <a:sym typeface="NanumSquareR"/>
                        </a:rPr>
                        <a:t>통계청</a:t>
                      </a:r>
                    </a:p>
                  </a:txBody>
                  <a:tcPr marL="0" marR="0" marT="0" marB="0" anchor="ctr" horzOverflow="overflow">
                    <a:lnL w="12700">
                      <a:miter lim="400000"/>
                    </a:lnL>
                    <a:lnT w="12700">
                      <a:miter lim="400000"/>
                    </a:lnT>
                  </a:tcPr>
                </a:tc>
                <a:tc>
                  <a:txBody>
                    <a:bodyPr/>
                    <a:lstStyle/>
                    <a:p>
                      <a:pPr defTabSz="914400">
                        <a:defRPr sz="1800"/>
                      </a:pPr>
                      <a:r>
                        <a:rPr sz="1600">
                          <a:latin typeface="NanumSquareR"/>
                          <a:ea typeface="NanumSquareR"/>
                          <a:cs typeface="NanumSquareR"/>
                          <a:sym typeface="NanumSquareR"/>
                        </a:rPr>
                        <a:t>연령별 지역별 인구수</a:t>
                      </a:r>
                    </a:p>
                  </a:txBody>
                  <a:tcPr marL="0" marR="0" marT="0" marB="0" anchor="ctr" horzOverflow="overflow">
                    <a:lnT w="12700">
                      <a:miter lim="400000"/>
                    </a:lnT>
                  </a:tcPr>
                </a:tc>
                <a:tc>
                  <a:txBody>
                    <a:bodyPr/>
                    <a:lstStyle/>
                    <a:p>
                      <a:pPr defTabSz="914400">
                        <a:defRPr sz="1800"/>
                      </a:pPr>
                      <a:r>
                        <a:rPr sz="1600">
                          <a:latin typeface="NanumSquareR"/>
                          <a:ea typeface="NanumSquareR"/>
                          <a:cs typeface="NanumSquareR"/>
                          <a:sym typeface="NanumSquareR"/>
                        </a:rPr>
                        <a:t>csv</a:t>
                      </a:r>
                    </a:p>
                  </a:txBody>
                  <a:tcPr marL="0" marR="0" marT="0" marB="0" anchor="ctr" horzOverflow="overflow">
                    <a:lnT w="12700">
                      <a:miter lim="400000"/>
                    </a:lnT>
                  </a:tcPr>
                </a:tc>
                <a:tc>
                  <a:txBody>
                    <a:bodyPr/>
                    <a:lstStyle/>
                    <a:p>
                      <a:pPr defTabSz="914400">
                        <a:defRPr sz="1800"/>
                      </a:pPr>
                      <a:r>
                        <a:rPr sz="1600">
                          <a:latin typeface="NanumSquareR"/>
                          <a:ea typeface="NanumSquareR"/>
                          <a:cs typeface="NanumSquareR"/>
                          <a:sym typeface="NanumSquareR"/>
                        </a:rPr>
                        <a:t>2019년 전국 연령별, 지역별 인구수 데이터(1838X5)</a:t>
                      </a:r>
                    </a:p>
                  </a:txBody>
                  <a:tcPr marL="0" marR="0" marT="0" marB="0" anchor="ctr" horzOverflow="overflow">
                    <a:lnR w="12700">
                      <a:miter lim="400000"/>
                    </a:lnR>
                    <a:lnT w="12700">
                      <a:miter lim="400000"/>
                    </a:lnT>
                  </a:tcPr>
                </a:tc>
                <a:extLst>
                  <a:ext uri="{0D108BD9-81ED-4DB2-BD59-A6C34878D82A}">
                    <a16:rowId xmlns:a16="http://schemas.microsoft.com/office/drawing/2014/main" val="10001"/>
                  </a:ext>
                </a:extLst>
              </a:tr>
              <a:tr h="588882">
                <a:tc vMerge="1">
                  <a:txBody>
                    <a:bodyPr/>
                    <a:lstStyle/>
                    <a:p>
                      <a:endParaRPr lang="ko-KR"/>
                    </a:p>
                  </a:txBody>
                  <a:tcPr/>
                </a:tc>
                <a:tc>
                  <a:txBody>
                    <a:bodyPr/>
                    <a:lstStyle/>
                    <a:p>
                      <a:pPr defTabSz="914400">
                        <a:defRPr sz="1800"/>
                      </a:pPr>
                      <a:r>
                        <a:rPr sz="1600">
                          <a:latin typeface="NanumSquareR"/>
                          <a:ea typeface="NanumSquareR"/>
                          <a:cs typeface="NanumSquareR"/>
                          <a:sym typeface="NanumSquareR"/>
                        </a:rPr>
                        <a:t>시도별 요양기관 현황</a:t>
                      </a:r>
                    </a:p>
                  </a:txBody>
                  <a:tcPr marL="0" marR="0" marT="0" marB="0" anchor="ctr" horzOverflow="overflow"/>
                </a:tc>
                <a:tc>
                  <a:txBody>
                    <a:bodyPr/>
                    <a:lstStyle/>
                    <a:p>
                      <a:pPr defTabSz="914400">
                        <a:defRPr sz="1800"/>
                      </a:pPr>
                      <a:r>
                        <a:rPr sz="1600">
                          <a:latin typeface="NanumSquareR"/>
                          <a:ea typeface="NanumSquareR"/>
                          <a:cs typeface="NanumSquareR"/>
                          <a:sym typeface="NanumSquareR"/>
                        </a:rPr>
                        <a:t>csv</a:t>
                      </a:r>
                    </a:p>
                  </a:txBody>
                  <a:tcPr marL="0" marR="0" marT="0" marB="0" anchor="ctr" horzOverflow="overflow"/>
                </a:tc>
                <a:tc>
                  <a:txBody>
                    <a:bodyPr/>
                    <a:lstStyle/>
                    <a:p>
                      <a:pPr defTabSz="914400">
                        <a:defRPr sz="1800"/>
                      </a:pPr>
                      <a:r>
                        <a:rPr sz="1600">
                          <a:latin typeface="NanumSquareR"/>
                          <a:ea typeface="NanumSquareR"/>
                          <a:cs typeface="NanumSquareR"/>
                          <a:sym typeface="NanumSquareR"/>
                        </a:rPr>
                        <a:t>2019년 전국 시도별, 종별 요양기관 현황 데이터 (20X17)</a:t>
                      </a:r>
                    </a:p>
                  </a:txBody>
                  <a:tcPr marL="0" marR="0" marT="0" marB="0" anchor="ctr" horzOverflow="overflow">
                    <a:lnR w="12700">
                      <a:miter lim="400000"/>
                    </a:lnR>
                  </a:tcPr>
                </a:tc>
                <a:extLst>
                  <a:ext uri="{0D108BD9-81ED-4DB2-BD59-A6C34878D82A}">
                    <a16:rowId xmlns:a16="http://schemas.microsoft.com/office/drawing/2014/main" val="10002"/>
                  </a:ext>
                </a:extLst>
              </a:tr>
              <a:tr h="588882">
                <a:tc rowSpan="5">
                  <a:txBody>
                    <a:bodyPr/>
                    <a:lstStyle/>
                    <a:p>
                      <a:pPr defTabSz="914400">
                        <a:defRPr sz="1800"/>
                      </a:pPr>
                      <a:r>
                        <a:rPr sz="1600">
                          <a:latin typeface="NanumSquareR"/>
                          <a:ea typeface="NanumSquareR"/>
                          <a:cs typeface="NanumSquareR"/>
                          <a:sym typeface="NanumSquareR"/>
                        </a:rPr>
                        <a:t>교통사고분석시스템</a:t>
                      </a:r>
                      <a:endParaRPr lang="en-US" sz="1600">
                        <a:latin typeface="NanumSquareR"/>
                        <a:ea typeface="NanumSquareR"/>
                        <a:cs typeface="NanumSquareR"/>
                        <a:sym typeface="NanumSquareR"/>
                      </a:endParaRPr>
                    </a:p>
                    <a:p>
                      <a:pPr defTabSz="914400">
                        <a:defRPr sz="1800"/>
                      </a:pPr>
                      <a:r>
                        <a:rPr lang="en-US" sz="1600">
                          <a:latin typeface="NanumSquareR"/>
                          <a:ea typeface="NanumSquareR"/>
                          <a:cs typeface="NanumSquareR"/>
                          <a:sym typeface="NanumSquareR"/>
                        </a:rPr>
                        <a:t>(TAAS)</a:t>
                      </a:r>
                      <a:endParaRPr sz="1600">
                        <a:latin typeface="NanumSquareR"/>
                        <a:ea typeface="NanumSquareR"/>
                        <a:cs typeface="NanumSquareR"/>
                        <a:sym typeface="NanumSquareR"/>
                      </a:endParaRPr>
                    </a:p>
                  </a:txBody>
                  <a:tcPr marL="0" marR="0" marT="0" marB="0" anchor="ctr" horzOverflow="overflow">
                    <a:lnL w="12700">
                      <a:miter lim="400000"/>
                    </a:lnL>
                  </a:tcPr>
                </a:tc>
                <a:tc>
                  <a:txBody>
                    <a:bodyPr/>
                    <a:lstStyle/>
                    <a:p>
                      <a:pPr defTabSz="914400">
                        <a:defRPr sz="1800"/>
                      </a:pPr>
                      <a:r>
                        <a:rPr sz="1600">
                          <a:latin typeface="NanumSquareR"/>
                          <a:ea typeface="NanumSquareR"/>
                          <a:cs typeface="NanumSquareR"/>
                          <a:sym typeface="NanumSquareR"/>
                        </a:rPr>
                        <a:t>전국 연령층별 교통사고 사상자</a:t>
                      </a:r>
                    </a:p>
                  </a:txBody>
                  <a:tcPr marL="0" marR="0" marT="0" marB="0" anchor="ctr" horzOverflow="overflow"/>
                </a:tc>
                <a:tc>
                  <a:txBody>
                    <a:bodyPr/>
                    <a:lstStyle/>
                    <a:p>
                      <a:pPr defTabSz="914400">
                        <a:defRPr sz="1800"/>
                      </a:pPr>
                      <a:r>
                        <a:rPr sz="1600">
                          <a:latin typeface="NanumSquareR"/>
                          <a:ea typeface="NanumSquareR"/>
                          <a:cs typeface="NanumSquareR"/>
                          <a:sym typeface="NanumSquareR"/>
                        </a:rPr>
                        <a:t>xls</a:t>
                      </a:r>
                    </a:p>
                  </a:txBody>
                  <a:tcPr marL="0" marR="0" marT="0" marB="0" anchor="ctr" horzOverflow="overflow"/>
                </a:tc>
                <a:tc>
                  <a:txBody>
                    <a:bodyPr/>
                    <a:lstStyle/>
                    <a:p>
                      <a:pPr defTabSz="914400">
                        <a:defRPr sz="1800"/>
                      </a:pPr>
                      <a:r>
                        <a:rPr sz="1600">
                          <a:latin typeface="NanumSquareR"/>
                          <a:ea typeface="NanumSquareR"/>
                          <a:cs typeface="NanumSquareR"/>
                          <a:sym typeface="NanumSquareR"/>
                        </a:rPr>
                        <a:t>연령층별 사상자수 대비 사망자 비율(21X3)</a:t>
                      </a:r>
                    </a:p>
                  </a:txBody>
                  <a:tcPr marL="0" marR="0" marT="0" marB="0" anchor="ctr" horzOverflow="overflow">
                    <a:lnR w="12700">
                      <a:miter lim="400000"/>
                    </a:lnR>
                  </a:tcPr>
                </a:tc>
                <a:extLst>
                  <a:ext uri="{0D108BD9-81ED-4DB2-BD59-A6C34878D82A}">
                    <a16:rowId xmlns:a16="http://schemas.microsoft.com/office/drawing/2014/main" val="10003"/>
                  </a:ext>
                </a:extLst>
              </a:tr>
              <a:tr h="588882">
                <a:tc vMerge="1">
                  <a:txBody>
                    <a:bodyPr/>
                    <a:lstStyle/>
                    <a:p>
                      <a:endParaRPr lang="ko-KR"/>
                    </a:p>
                  </a:txBody>
                  <a:tcPr/>
                </a:tc>
                <a:tc>
                  <a:txBody>
                    <a:bodyPr/>
                    <a:lstStyle/>
                    <a:p>
                      <a:pPr defTabSz="914400">
                        <a:defRPr sz="1600">
                          <a:latin typeface="NanumSquareR"/>
                          <a:ea typeface="NanumSquareR"/>
                          <a:cs typeface="NanumSquareR"/>
                          <a:sym typeface="NanumSquareR"/>
                        </a:defRPr>
                      </a:pPr>
                      <a:r>
                        <a:t>차대사람 전국 노인 교통사고</a:t>
                      </a:r>
                    </a:p>
                    <a:p>
                      <a:pPr defTabSz="914400">
                        <a:defRPr sz="1600">
                          <a:latin typeface="NanumSquareR"/>
                          <a:ea typeface="NanumSquareR"/>
                          <a:cs typeface="NanumSquareR"/>
                          <a:sym typeface="NanumSquareR"/>
                        </a:defRPr>
                      </a:pPr>
                      <a:r>
                        <a:t>사망자 현황</a:t>
                      </a:r>
                    </a:p>
                  </a:txBody>
                  <a:tcPr marL="0" marR="0" marT="0" marB="0" anchor="ctr" horzOverflow="overflow"/>
                </a:tc>
                <a:tc>
                  <a:txBody>
                    <a:bodyPr/>
                    <a:lstStyle/>
                    <a:p>
                      <a:pPr defTabSz="914400">
                        <a:defRPr sz="1800"/>
                      </a:pPr>
                      <a:r>
                        <a:rPr sz="1600">
                          <a:latin typeface="NanumSquareR"/>
                          <a:ea typeface="NanumSquareR"/>
                          <a:cs typeface="NanumSquareR"/>
                          <a:sym typeface="NanumSquareR"/>
                        </a:rPr>
                        <a:t>xls</a:t>
                      </a:r>
                    </a:p>
                  </a:txBody>
                  <a:tcPr marL="0" marR="0" marT="0" marB="0" anchor="ctr" horzOverflow="overflow"/>
                </a:tc>
                <a:tc>
                  <a:txBody>
                    <a:bodyPr/>
                    <a:lstStyle/>
                    <a:p>
                      <a:pPr defTabSz="914400">
                        <a:defRPr sz="1800"/>
                      </a:pPr>
                      <a:r>
                        <a:rPr sz="1600">
                          <a:latin typeface="NanumSquareR"/>
                          <a:ea typeface="NanumSquareR"/>
                          <a:cs typeface="NanumSquareR"/>
                          <a:sym typeface="NanumSquareR"/>
                        </a:rPr>
                        <a:t>차대사람 전국 노인 교통사망 사고유형 사망자수 (39X9)</a:t>
                      </a:r>
                    </a:p>
                  </a:txBody>
                  <a:tcPr marL="0" marR="0" marT="0" marB="0" anchor="ctr" horzOverflow="overflow">
                    <a:lnR w="12700">
                      <a:miter lim="400000"/>
                    </a:lnR>
                  </a:tcPr>
                </a:tc>
                <a:extLst>
                  <a:ext uri="{0D108BD9-81ED-4DB2-BD59-A6C34878D82A}">
                    <a16:rowId xmlns:a16="http://schemas.microsoft.com/office/drawing/2014/main" val="10004"/>
                  </a:ext>
                </a:extLst>
              </a:tr>
              <a:tr h="568398">
                <a:tc vMerge="1">
                  <a:txBody>
                    <a:bodyPr/>
                    <a:lstStyle/>
                    <a:p>
                      <a:endParaRPr lang="ko-KR"/>
                    </a:p>
                  </a:txBody>
                  <a:tcPr/>
                </a:tc>
                <a:tc>
                  <a:txBody>
                    <a:bodyPr/>
                    <a:lstStyle/>
                    <a:p>
                      <a:pPr defTabSz="914400">
                        <a:defRPr sz="1800"/>
                      </a:pPr>
                      <a:r>
                        <a:rPr sz="1600">
                          <a:latin typeface="NanumSquareR"/>
                          <a:ea typeface="NanumSquareR"/>
                          <a:cs typeface="NanumSquareR"/>
                          <a:sym typeface="NanumSquareR"/>
                        </a:rPr>
                        <a:t>요일별 노인교통사고</a:t>
                      </a:r>
                    </a:p>
                  </a:txBody>
                  <a:tcPr marL="0" marR="0" marT="0" marB="0" anchor="ctr" horzOverflow="overflow"/>
                </a:tc>
                <a:tc>
                  <a:txBody>
                    <a:bodyPr/>
                    <a:lstStyle/>
                    <a:p>
                      <a:pPr defTabSz="914400">
                        <a:defRPr sz="1800"/>
                      </a:pPr>
                      <a:r>
                        <a:rPr sz="1600">
                          <a:latin typeface="NanumSquareR"/>
                          <a:ea typeface="NanumSquareR"/>
                          <a:cs typeface="NanumSquareR"/>
                          <a:sym typeface="NanumSquareR"/>
                        </a:rPr>
                        <a:t>xls</a:t>
                      </a:r>
                    </a:p>
                  </a:txBody>
                  <a:tcPr marL="0" marR="0" marT="0" marB="0" anchor="ctr" horzOverflow="overflow"/>
                </a:tc>
                <a:tc>
                  <a:txBody>
                    <a:bodyPr/>
                    <a:lstStyle/>
                    <a:p>
                      <a:pPr defTabSz="914400">
                        <a:defRPr sz="1800"/>
                      </a:pPr>
                      <a:r>
                        <a:rPr sz="1600">
                          <a:latin typeface="NanumSquareR"/>
                          <a:ea typeface="NanumSquareR"/>
                          <a:cs typeface="NanumSquareR"/>
                          <a:sym typeface="NanumSquareR"/>
                        </a:rPr>
                        <a:t>2019년 전국 요일별 노인 교통사고 데이터 (56X10)</a:t>
                      </a:r>
                    </a:p>
                  </a:txBody>
                  <a:tcPr marL="0" marR="0" marT="0" marB="0" anchor="ctr" horzOverflow="overflow">
                    <a:lnR w="12700">
                      <a:miter lim="400000"/>
                    </a:lnR>
                  </a:tcPr>
                </a:tc>
                <a:extLst>
                  <a:ext uri="{0D108BD9-81ED-4DB2-BD59-A6C34878D82A}">
                    <a16:rowId xmlns:a16="http://schemas.microsoft.com/office/drawing/2014/main" val="10005"/>
                  </a:ext>
                </a:extLst>
              </a:tr>
              <a:tr h="568398">
                <a:tc vMerge="1">
                  <a:txBody>
                    <a:bodyPr/>
                    <a:lstStyle/>
                    <a:p>
                      <a:endParaRPr lang="ko-KR"/>
                    </a:p>
                  </a:txBody>
                  <a:tcPr/>
                </a:tc>
                <a:tc>
                  <a:txBody>
                    <a:bodyPr/>
                    <a:lstStyle/>
                    <a:p>
                      <a:pPr defTabSz="914400">
                        <a:defRPr sz="1800"/>
                      </a:pPr>
                      <a:r>
                        <a:rPr sz="1600">
                          <a:latin typeface="NanumSquareR"/>
                          <a:ea typeface="NanumSquareR"/>
                          <a:cs typeface="NanumSquareR"/>
                          <a:sym typeface="NanumSquareR"/>
                        </a:rPr>
                        <a:t>월별 노인교통사고</a:t>
                      </a:r>
                    </a:p>
                  </a:txBody>
                  <a:tcPr marL="0" marR="0" marT="0" marB="0" anchor="ctr" horzOverflow="overflow"/>
                </a:tc>
                <a:tc>
                  <a:txBody>
                    <a:bodyPr/>
                    <a:lstStyle/>
                    <a:p>
                      <a:pPr defTabSz="914400">
                        <a:defRPr sz="1800"/>
                      </a:pPr>
                      <a:r>
                        <a:rPr sz="1600">
                          <a:latin typeface="NanumSquareR"/>
                          <a:ea typeface="NanumSquareR"/>
                          <a:cs typeface="NanumSquareR"/>
                          <a:sym typeface="NanumSquareR"/>
                        </a:rPr>
                        <a:t>xls</a:t>
                      </a:r>
                    </a:p>
                  </a:txBody>
                  <a:tcPr marL="0" marR="0" marT="0" marB="0" anchor="ctr" horzOverflow="overflow"/>
                </a:tc>
                <a:tc>
                  <a:txBody>
                    <a:bodyPr/>
                    <a:lstStyle/>
                    <a:p>
                      <a:pPr defTabSz="914400">
                        <a:defRPr sz="1800"/>
                      </a:pPr>
                      <a:r>
                        <a:rPr sz="1600">
                          <a:latin typeface="NanumSquareR"/>
                          <a:ea typeface="NanumSquareR"/>
                          <a:cs typeface="NanumSquareR"/>
                          <a:sym typeface="NanumSquareR"/>
                        </a:rPr>
                        <a:t>2019년 전국 월별 노인 교통사고 데이터 (56X15)</a:t>
                      </a:r>
                    </a:p>
                  </a:txBody>
                  <a:tcPr marL="0" marR="0" marT="0" marB="0" anchor="ctr" horzOverflow="overflow">
                    <a:lnR w="12700">
                      <a:miter lim="400000"/>
                    </a:lnR>
                  </a:tcPr>
                </a:tc>
                <a:extLst>
                  <a:ext uri="{0D108BD9-81ED-4DB2-BD59-A6C34878D82A}">
                    <a16:rowId xmlns:a16="http://schemas.microsoft.com/office/drawing/2014/main" val="10006"/>
                  </a:ext>
                </a:extLst>
              </a:tr>
              <a:tr h="582423">
                <a:tc vMerge="1">
                  <a:txBody>
                    <a:bodyPr/>
                    <a:lstStyle/>
                    <a:p>
                      <a:endParaRPr lang="ko-KR"/>
                    </a:p>
                  </a:txBody>
                  <a:tcPr/>
                </a:tc>
                <a:tc>
                  <a:txBody>
                    <a:bodyPr/>
                    <a:lstStyle/>
                    <a:p>
                      <a:pPr defTabSz="914400">
                        <a:defRPr sz="1800"/>
                      </a:pPr>
                      <a:r>
                        <a:rPr sz="1600">
                          <a:latin typeface="NanumSquareR"/>
                          <a:ea typeface="NanumSquareR"/>
                          <a:cs typeface="NanumSquareR"/>
                          <a:sym typeface="NanumSquareR"/>
                        </a:rPr>
                        <a:t>시간대별 노인교통사고</a:t>
                      </a:r>
                    </a:p>
                  </a:txBody>
                  <a:tcPr marL="0" marR="0" marT="0" marB="0" anchor="ctr" horzOverflow="overflow"/>
                </a:tc>
                <a:tc>
                  <a:txBody>
                    <a:bodyPr/>
                    <a:lstStyle/>
                    <a:p>
                      <a:pPr defTabSz="914400">
                        <a:defRPr sz="1800"/>
                      </a:pPr>
                      <a:r>
                        <a:rPr sz="1600">
                          <a:latin typeface="NanumSquareR"/>
                          <a:ea typeface="NanumSquareR"/>
                          <a:cs typeface="NanumSquareR"/>
                          <a:sym typeface="NanumSquareR"/>
                        </a:rPr>
                        <a:t>xls</a:t>
                      </a:r>
                    </a:p>
                  </a:txBody>
                  <a:tcPr marL="0" marR="0" marT="0" marB="0" anchor="ctr" horzOverflow="overflow"/>
                </a:tc>
                <a:tc>
                  <a:txBody>
                    <a:bodyPr/>
                    <a:lstStyle/>
                    <a:p>
                      <a:pPr defTabSz="914400">
                        <a:defRPr sz="1800"/>
                      </a:pPr>
                      <a:r>
                        <a:rPr sz="1600">
                          <a:latin typeface="NanumSquareR"/>
                          <a:ea typeface="NanumSquareR"/>
                          <a:cs typeface="NanumSquareR"/>
                          <a:sym typeface="NanumSquareR"/>
                        </a:rPr>
                        <a:t>2019년 전국 시간대별 노인 교통사고 데이터 (56X15)</a:t>
                      </a:r>
                    </a:p>
                  </a:txBody>
                  <a:tcPr marL="0" marR="0" marT="0" marB="0" anchor="ctr" horzOverflow="overflow">
                    <a:lnR w="12700">
                      <a:miter lim="400000"/>
                    </a:lnR>
                  </a:tcPr>
                </a:tc>
                <a:extLst>
                  <a:ext uri="{0D108BD9-81ED-4DB2-BD59-A6C34878D82A}">
                    <a16:rowId xmlns:a16="http://schemas.microsoft.com/office/drawing/2014/main" val="10007"/>
                  </a:ext>
                </a:extLst>
              </a:tr>
              <a:tr h="582423">
                <a:tc>
                  <a:txBody>
                    <a:bodyPr/>
                    <a:lstStyle/>
                    <a:p>
                      <a:pPr defTabSz="914400">
                        <a:defRPr sz="1800"/>
                      </a:pPr>
                      <a:r>
                        <a:rPr sz="1600">
                          <a:latin typeface="NanumSquareR"/>
                          <a:ea typeface="NanumSquareR"/>
                          <a:cs typeface="NanumSquareR"/>
                          <a:sym typeface="NanumSquareR"/>
                        </a:rPr>
                        <a:t>충청남도 통합 복지</a:t>
                      </a:r>
                    </a:p>
                  </a:txBody>
                  <a:tcPr marL="0" marR="0" marT="0" marB="0" anchor="ctr" horzOverflow="overflow">
                    <a:lnL w="12700">
                      <a:miter lim="400000"/>
                    </a:lnL>
                  </a:tcPr>
                </a:tc>
                <a:tc>
                  <a:txBody>
                    <a:bodyPr/>
                    <a:lstStyle/>
                    <a:p>
                      <a:pPr defTabSz="914400">
                        <a:defRPr sz="1800"/>
                      </a:pPr>
                      <a:r>
                        <a:rPr sz="1600">
                          <a:latin typeface="NanumSquareR"/>
                          <a:ea typeface="NanumSquareR"/>
                          <a:cs typeface="NanumSquareR"/>
                          <a:sym typeface="NanumSquareR"/>
                        </a:rPr>
                        <a:t>충남응급의료기관</a:t>
                      </a:r>
                    </a:p>
                  </a:txBody>
                  <a:tcPr marL="0" marR="0" marT="0" marB="0" anchor="ctr" horzOverflow="overflow"/>
                </a:tc>
                <a:tc>
                  <a:txBody>
                    <a:bodyPr/>
                    <a:lstStyle/>
                    <a:p>
                      <a:pPr defTabSz="914400">
                        <a:defRPr sz="1800"/>
                      </a:pPr>
                      <a:r>
                        <a:rPr sz="1600">
                          <a:latin typeface="NanumSquareR"/>
                          <a:ea typeface="NanumSquareR"/>
                          <a:cs typeface="NanumSquareR"/>
                          <a:sym typeface="NanumSquareR"/>
                        </a:rPr>
                        <a:t>크롤링</a:t>
                      </a:r>
                    </a:p>
                  </a:txBody>
                  <a:tcPr marL="0" marR="0" marT="0" marB="0" anchor="ctr" horzOverflow="overflow"/>
                </a:tc>
                <a:tc>
                  <a:txBody>
                    <a:bodyPr/>
                    <a:lstStyle/>
                    <a:p>
                      <a:pPr defTabSz="914400">
                        <a:defRPr sz="1800"/>
                      </a:pPr>
                      <a:r>
                        <a:rPr sz="1600">
                          <a:latin typeface="NanumSquareR"/>
                          <a:ea typeface="NanumSquareR"/>
                          <a:cs typeface="NanumSquareR"/>
                          <a:sym typeface="NanumSquareR"/>
                        </a:rPr>
                        <a:t>충남 의료기관 현황(16x5)</a:t>
                      </a:r>
                    </a:p>
                  </a:txBody>
                  <a:tcPr marL="0" marR="0" marT="0" marB="0" anchor="ctr" horzOverflow="overflow">
                    <a:lnR w="12700">
                      <a:miter lim="400000"/>
                    </a:lnR>
                  </a:tcPr>
                </a:tc>
                <a:extLst>
                  <a:ext uri="{0D108BD9-81ED-4DB2-BD59-A6C34878D82A}">
                    <a16:rowId xmlns:a16="http://schemas.microsoft.com/office/drawing/2014/main" val="10008"/>
                  </a:ext>
                </a:extLst>
              </a:tr>
              <a:tr h="582423">
                <a:tc rowSpan="3">
                  <a:txBody>
                    <a:bodyPr/>
                    <a:lstStyle/>
                    <a:p>
                      <a:pPr indent="457200" algn="l">
                        <a:defRPr>
                          <a:latin typeface="+mn-lt"/>
                          <a:ea typeface="+mn-ea"/>
                          <a:cs typeface="+mn-cs"/>
                          <a:sym typeface="NanumSquare Regular"/>
                        </a:defRPr>
                      </a:pPr>
                      <a:r>
                        <a:rPr sz="1600">
                          <a:latin typeface="NanumSquareR"/>
                          <a:ea typeface="NanumSquareR"/>
                          <a:cs typeface="NanumSquareR"/>
                          <a:sym typeface="NanumSquareR"/>
                        </a:rPr>
                        <a:t>공공데이터 포털</a:t>
                      </a:r>
                    </a:p>
                  </a:txBody>
                  <a:tcPr marL="0" marR="0" marT="0" marB="0" anchor="ctr" horzOverflow="overflow">
                    <a:lnL w="12700">
                      <a:miter lim="400000"/>
                    </a:lnL>
                  </a:tcPr>
                </a:tc>
                <a:tc>
                  <a:txBody>
                    <a:bodyPr/>
                    <a:lstStyle/>
                    <a:p>
                      <a:pPr defTabSz="914400">
                        <a:defRPr sz="1800"/>
                      </a:pPr>
                      <a:r>
                        <a:rPr sz="1600">
                          <a:latin typeface="NanumSquareR"/>
                          <a:ea typeface="NanumSquareR"/>
                          <a:cs typeface="NanumSquareR"/>
                          <a:sym typeface="NanumSquareR"/>
                        </a:rPr>
                        <a:t>전라남도 응급의료기관</a:t>
                      </a:r>
                    </a:p>
                  </a:txBody>
                  <a:tcPr marL="0" marR="0" marT="0" marB="0" anchor="ctr" horzOverflow="overflow"/>
                </a:tc>
                <a:tc>
                  <a:txBody>
                    <a:bodyPr/>
                    <a:lstStyle/>
                    <a:p>
                      <a:pPr defTabSz="914400">
                        <a:defRPr sz="1800"/>
                      </a:pPr>
                      <a:r>
                        <a:rPr sz="1600">
                          <a:latin typeface="NanumSquareR"/>
                          <a:ea typeface="NanumSquareR"/>
                          <a:cs typeface="NanumSquareR"/>
                          <a:sym typeface="NanumSquareR"/>
                        </a:rPr>
                        <a:t>csv</a:t>
                      </a:r>
                    </a:p>
                  </a:txBody>
                  <a:tcPr marL="0" marR="0" marT="0" marB="0" anchor="ctr" horzOverflow="overflow"/>
                </a:tc>
                <a:tc>
                  <a:txBody>
                    <a:bodyPr/>
                    <a:lstStyle/>
                    <a:p>
                      <a:pPr defTabSz="914400">
                        <a:defRPr sz="1800"/>
                      </a:pPr>
                      <a:r>
                        <a:rPr sz="1600">
                          <a:latin typeface="NanumSquareR"/>
                          <a:ea typeface="NanumSquareR"/>
                          <a:cs typeface="NanumSquareR"/>
                          <a:sym typeface="NanumSquareR"/>
                        </a:rPr>
                        <a:t>전라남도 응급의료기관 현황 (39x13)</a:t>
                      </a:r>
                    </a:p>
                  </a:txBody>
                  <a:tcPr marL="0" marR="0" marT="0" marB="0" anchor="ctr" horzOverflow="overflow">
                    <a:lnR w="12700">
                      <a:miter lim="400000"/>
                    </a:lnR>
                  </a:tcPr>
                </a:tc>
                <a:extLst>
                  <a:ext uri="{0D108BD9-81ED-4DB2-BD59-A6C34878D82A}">
                    <a16:rowId xmlns:a16="http://schemas.microsoft.com/office/drawing/2014/main" val="10009"/>
                  </a:ext>
                </a:extLst>
              </a:tr>
              <a:tr h="582423">
                <a:tc vMerge="1">
                  <a:txBody>
                    <a:bodyPr/>
                    <a:lstStyle/>
                    <a:p>
                      <a:endParaRPr lang="ko-KR"/>
                    </a:p>
                  </a:txBody>
                  <a:tcPr/>
                </a:tc>
                <a:tc>
                  <a:txBody>
                    <a:bodyPr/>
                    <a:lstStyle/>
                    <a:p>
                      <a:pPr defTabSz="914400">
                        <a:defRPr sz="1800"/>
                      </a:pPr>
                      <a:r>
                        <a:rPr sz="1600">
                          <a:latin typeface="NanumSquareR"/>
                          <a:ea typeface="NanumSquareR"/>
                          <a:cs typeface="NanumSquareR"/>
                          <a:sym typeface="NanumSquareR"/>
                        </a:rPr>
                        <a:t>제주특별자치도 응급의료기관</a:t>
                      </a:r>
                    </a:p>
                  </a:txBody>
                  <a:tcPr marL="0" marR="0" marT="0" marB="0" anchor="ctr" horzOverflow="overflow"/>
                </a:tc>
                <a:tc>
                  <a:txBody>
                    <a:bodyPr/>
                    <a:lstStyle/>
                    <a:p>
                      <a:pPr defTabSz="914400">
                        <a:defRPr sz="1800"/>
                      </a:pPr>
                      <a:r>
                        <a:rPr sz="1600">
                          <a:latin typeface="NanumSquareR"/>
                          <a:ea typeface="NanumSquareR"/>
                          <a:cs typeface="NanumSquareR"/>
                          <a:sym typeface="NanumSquareR"/>
                        </a:rPr>
                        <a:t>csv</a:t>
                      </a:r>
                    </a:p>
                  </a:txBody>
                  <a:tcPr marL="0" marR="0" marT="0" marB="0" anchor="ctr" horzOverflow="overflow"/>
                </a:tc>
                <a:tc>
                  <a:txBody>
                    <a:bodyPr/>
                    <a:lstStyle/>
                    <a:p>
                      <a:pPr defTabSz="914400">
                        <a:defRPr sz="1800"/>
                      </a:pPr>
                      <a:r>
                        <a:rPr sz="1600">
                          <a:latin typeface="NanumSquareR"/>
                          <a:ea typeface="NanumSquareR"/>
                          <a:cs typeface="NanumSquareR"/>
                          <a:sym typeface="NanumSquareR"/>
                        </a:rPr>
                        <a:t>제주특별자치도 응급의료기관 현황 (9x5)</a:t>
                      </a:r>
                    </a:p>
                  </a:txBody>
                  <a:tcPr marL="0" marR="0" marT="0" marB="0" anchor="ctr" horzOverflow="overflow">
                    <a:lnR w="12700">
                      <a:miter lim="400000"/>
                    </a:lnR>
                  </a:tcPr>
                </a:tc>
                <a:extLst>
                  <a:ext uri="{0D108BD9-81ED-4DB2-BD59-A6C34878D82A}">
                    <a16:rowId xmlns:a16="http://schemas.microsoft.com/office/drawing/2014/main" val="10010"/>
                  </a:ext>
                </a:extLst>
              </a:tr>
              <a:tr h="841893">
                <a:tc vMerge="1">
                  <a:txBody>
                    <a:bodyPr/>
                    <a:lstStyle/>
                    <a:p>
                      <a:endParaRPr lang="ko-KR"/>
                    </a:p>
                  </a:txBody>
                  <a:tcPr/>
                </a:tc>
                <a:tc>
                  <a:txBody>
                    <a:bodyPr/>
                    <a:lstStyle/>
                    <a:p>
                      <a:pPr defTabSz="914400">
                        <a:defRPr sz="1600">
                          <a:latin typeface="NanumSquareR"/>
                          <a:ea typeface="NanumSquareR"/>
                          <a:cs typeface="NanumSquareR"/>
                          <a:sym typeface="NanumSquareR"/>
                        </a:defRPr>
                      </a:pPr>
                      <a:r>
                        <a:t>도로교통공단 보행 노인 </a:t>
                      </a:r>
                    </a:p>
                    <a:p>
                      <a:pPr defTabSz="914400">
                        <a:defRPr sz="1600">
                          <a:latin typeface="NanumSquareR"/>
                          <a:ea typeface="NanumSquareR"/>
                          <a:cs typeface="NanumSquareR"/>
                          <a:sym typeface="NanumSquareR"/>
                        </a:defRPr>
                      </a:pPr>
                      <a:r>
                        <a:t>사고다발 지역 정보 서비스 </a:t>
                      </a:r>
                    </a:p>
                  </a:txBody>
                  <a:tcPr marL="0" marR="0" marT="0" marB="0" anchor="ctr" horzOverflow="overflow"/>
                </a:tc>
                <a:tc>
                  <a:txBody>
                    <a:bodyPr/>
                    <a:lstStyle/>
                    <a:p>
                      <a:pPr defTabSz="914400">
                        <a:defRPr sz="1800"/>
                      </a:pPr>
                      <a:r>
                        <a:rPr sz="1600">
                          <a:latin typeface="NanumSquareR"/>
                          <a:ea typeface="NanumSquareR"/>
                          <a:cs typeface="NanumSquareR"/>
                          <a:sym typeface="NanumSquareR"/>
                        </a:rPr>
                        <a:t>API</a:t>
                      </a:r>
                    </a:p>
                  </a:txBody>
                  <a:tcPr marL="0" marR="0" marT="0" marB="0" anchor="ctr" horzOverflow="overflow"/>
                </a:tc>
                <a:tc>
                  <a:txBody>
                    <a:bodyPr/>
                    <a:lstStyle/>
                    <a:p>
                      <a:pPr defTabSz="914400">
                        <a:defRPr sz="1600">
                          <a:latin typeface="NanumSquareR"/>
                          <a:ea typeface="NanumSquareR"/>
                          <a:cs typeface="NanumSquareR"/>
                          <a:sym typeface="NanumSquareR"/>
                        </a:defRPr>
                      </a:pPr>
                      <a:r>
                        <a:t>충남교통사고다발지역 (20x1)</a:t>
                      </a:r>
                    </a:p>
                    <a:p>
                      <a:pPr defTabSz="914400">
                        <a:defRPr sz="1600">
                          <a:latin typeface="NanumSquareR"/>
                          <a:ea typeface="NanumSquareR"/>
                          <a:cs typeface="NanumSquareR"/>
                          <a:sym typeface="NanumSquareR"/>
                        </a:defRPr>
                      </a:pPr>
                      <a:r>
                        <a:t>전남교통사고다발지역 (23x1)</a:t>
                      </a:r>
                    </a:p>
                    <a:p>
                      <a:pPr defTabSz="914400">
                        <a:defRPr sz="1600">
                          <a:latin typeface="NanumSquareR"/>
                          <a:ea typeface="NanumSquareR"/>
                          <a:cs typeface="NanumSquareR"/>
                          <a:sym typeface="NanumSquareR"/>
                        </a:defRPr>
                      </a:pPr>
                      <a:r>
                        <a:t>제주교통사고다발지역 (10x1)</a:t>
                      </a:r>
                    </a:p>
                  </a:txBody>
                  <a:tcPr marL="0" marR="0" marT="0" marB="0" anchor="ctr" horzOverflow="overflow">
                    <a:lnR w="12700">
                      <a:miter lim="400000"/>
                    </a:lnR>
                  </a:tcPr>
                </a:tc>
                <a:extLst>
                  <a:ext uri="{0D108BD9-81ED-4DB2-BD59-A6C34878D82A}">
                    <a16:rowId xmlns:a16="http://schemas.microsoft.com/office/drawing/2014/main" val="10011"/>
                  </a:ext>
                </a:extLst>
              </a:tr>
              <a:tr h="861076">
                <a:tc>
                  <a:txBody>
                    <a:bodyPr/>
                    <a:lstStyle/>
                    <a:p>
                      <a:pPr defTabSz="914400">
                        <a:defRPr sz="1800"/>
                      </a:pPr>
                      <a:r>
                        <a:rPr sz="1600">
                          <a:latin typeface="NanumSquareR"/>
                          <a:ea typeface="NanumSquareR"/>
                          <a:cs typeface="NanumSquareR"/>
                          <a:sym typeface="NanumSquareR"/>
                        </a:rPr>
                        <a:t>직접 데이터 수집</a:t>
                      </a:r>
                    </a:p>
                  </a:txBody>
                  <a:tcPr marL="0" marR="0" marT="0" marB="0" anchor="ctr" horzOverflow="overflow">
                    <a:lnL w="12700">
                      <a:miter lim="400000"/>
                    </a:lnL>
                  </a:tcPr>
                </a:tc>
                <a:tc>
                  <a:txBody>
                    <a:bodyPr/>
                    <a:lstStyle/>
                    <a:p>
                      <a:pPr defTabSz="914400">
                        <a:defRPr sz="1800"/>
                      </a:pPr>
                      <a:r>
                        <a:rPr sz="1600">
                          <a:latin typeface="NanumSquareR"/>
                          <a:ea typeface="NanumSquareR"/>
                          <a:cs typeface="NanumSquareR"/>
                          <a:sym typeface="NanumSquareR"/>
                        </a:rPr>
                        <a:t>병원과 사고다발 지역 거리</a:t>
                      </a:r>
                    </a:p>
                  </a:txBody>
                  <a:tcPr marL="0" marR="0" marT="0" marB="0" anchor="ctr" horzOverflow="overflow"/>
                </a:tc>
                <a:tc>
                  <a:txBody>
                    <a:bodyPr/>
                    <a:lstStyle/>
                    <a:p>
                      <a:pPr defTabSz="914400">
                        <a:defRPr sz="1800"/>
                      </a:pPr>
                      <a:r>
                        <a:rPr sz="1600">
                          <a:latin typeface="NanumSquareR"/>
                          <a:ea typeface="NanumSquareR"/>
                          <a:cs typeface="NanumSquareR"/>
                          <a:sym typeface="NanumSquareR"/>
                        </a:rPr>
                        <a:t>csv</a:t>
                      </a:r>
                    </a:p>
                  </a:txBody>
                  <a:tcPr marL="0" marR="0" marT="0" marB="0" anchor="ctr" horzOverflow="overflow"/>
                </a:tc>
                <a:tc>
                  <a:txBody>
                    <a:bodyPr/>
                    <a:lstStyle/>
                    <a:p>
                      <a:pPr defTabSz="914400">
                        <a:defRPr sz="1600">
                          <a:latin typeface="NanumSquareR"/>
                          <a:ea typeface="NanumSquareR"/>
                          <a:cs typeface="NanumSquareR"/>
                          <a:sym typeface="NanumSquareR"/>
                        </a:defRPr>
                      </a:pPr>
                      <a:r>
                        <a:t>제주병원사망다발지역거리 (13x4)</a:t>
                      </a:r>
                    </a:p>
                    <a:p>
                      <a:pPr defTabSz="914400">
                        <a:defRPr sz="1600">
                          <a:latin typeface="NanumSquareR"/>
                          <a:ea typeface="NanumSquareR"/>
                          <a:cs typeface="NanumSquareR"/>
                          <a:sym typeface="NanumSquareR"/>
                        </a:defRPr>
                      </a:pPr>
                      <a:r>
                        <a:t>전남병원사망다발지역거리 (33x4)</a:t>
                      </a:r>
                    </a:p>
                    <a:p>
                      <a:pPr defTabSz="914400">
                        <a:defRPr sz="1600">
                          <a:latin typeface="NanumSquareR"/>
                          <a:ea typeface="NanumSquareR"/>
                          <a:cs typeface="NanumSquareR"/>
                          <a:sym typeface="NanumSquareR"/>
                        </a:defRPr>
                      </a:pPr>
                      <a:r>
                        <a:t>충남병원사망다발지역거리 (24x4)</a:t>
                      </a:r>
                    </a:p>
                  </a:txBody>
                  <a:tcPr marL="0" marR="0" marT="0" marB="0" anchor="ctr" horzOverflow="overflow">
                    <a:lnR w="12700">
                      <a:miter lim="400000"/>
                    </a:lnR>
                  </a:tcPr>
                </a:tc>
                <a:extLst>
                  <a:ext uri="{0D108BD9-81ED-4DB2-BD59-A6C34878D82A}">
                    <a16:rowId xmlns:a16="http://schemas.microsoft.com/office/drawing/2014/main" val="10012"/>
                  </a:ext>
                </a:extLst>
              </a:tr>
            </a:tbl>
          </a:graphicData>
        </a:graphic>
      </p:graphicFrame>
      <p:sp>
        <p:nvSpPr>
          <p:cNvPr id="251" name="수행 절차 및 방법"/>
          <p:cNvSpPr txBox="1"/>
          <p:nvPr/>
        </p:nvSpPr>
        <p:spPr>
          <a:xfrm>
            <a:off x="5438426" y="330112"/>
            <a:ext cx="2960657" cy="4912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90000"/>
              </a:lnSpc>
              <a:defRPr sz="2400" b="1" spc="-48">
                <a:solidFill>
                  <a:srgbClr val="000000"/>
                </a:solidFill>
                <a:latin typeface="NanumSquareB"/>
                <a:ea typeface="NanumSquareB"/>
                <a:cs typeface="NanumSquareB"/>
                <a:sym typeface="NanumSquareB"/>
              </a:defRPr>
            </a:lvl1pPr>
          </a:lstStyle>
          <a:p>
            <a:r>
              <a:t>수행 절차 및 방법</a:t>
            </a:r>
          </a:p>
        </p:txBody>
      </p:sp>
      <p:sp>
        <p:nvSpPr>
          <p:cNvPr id="252" name="프로젝트 배경"/>
          <p:cNvSpPr txBox="1"/>
          <p:nvPr/>
        </p:nvSpPr>
        <p:spPr>
          <a:xfrm>
            <a:off x="104426" y="330112"/>
            <a:ext cx="2494197" cy="4912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90000"/>
              </a:lnSpc>
              <a:defRPr sz="2400" spc="-48">
                <a:solidFill>
                  <a:srgbClr val="D5D5D5"/>
                </a:solidFill>
                <a:latin typeface="NanumSquareR"/>
                <a:ea typeface="NanumSquareR"/>
                <a:cs typeface="NanumSquareR"/>
                <a:sym typeface="NanumSquareR"/>
              </a:defRPr>
            </a:lvl1pPr>
          </a:lstStyle>
          <a:p>
            <a:r>
              <a:t>프로젝트 배경</a:t>
            </a:r>
          </a:p>
        </p:txBody>
      </p:sp>
      <p:sp>
        <p:nvSpPr>
          <p:cNvPr id="253" name="03-2 데이터 명세"/>
          <p:cNvSpPr txBox="1"/>
          <p:nvPr/>
        </p:nvSpPr>
        <p:spPr>
          <a:xfrm>
            <a:off x="6173556" y="890948"/>
            <a:ext cx="1490397" cy="35712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b="1" spc="-16">
                <a:solidFill>
                  <a:srgbClr val="000000"/>
                </a:solidFill>
                <a:latin typeface="NanumSquareB"/>
                <a:ea typeface="NanumSquareB"/>
                <a:cs typeface="NanumSquareB"/>
                <a:sym typeface="NanumSquareB"/>
              </a:defRPr>
            </a:lvl1pPr>
          </a:lstStyle>
          <a:p>
            <a:r>
              <a:t>03-2 데이터 명세</a:t>
            </a:r>
          </a:p>
        </p:txBody>
      </p:sp>
      <p:sp>
        <p:nvSpPr>
          <p:cNvPr id="11" name="직사각형">
            <a:extLst>
              <a:ext uri="{FF2B5EF4-FFF2-40B4-BE49-F238E27FC236}">
                <a16:creationId xmlns:a16="http://schemas.microsoft.com/office/drawing/2014/main" id="{074C9F59-C4EC-436F-A96F-32CBB27BE813}"/>
              </a:ext>
            </a:extLst>
          </p:cNvPr>
          <p:cNvSpPr/>
          <p:nvPr/>
        </p:nvSpPr>
        <p:spPr>
          <a:xfrm rot="5400000">
            <a:off x="8913418" y="6711786"/>
            <a:ext cx="1900483" cy="3698980"/>
          </a:xfrm>
          <a:prstGeom prst="rect">
            <a:avLst/>
          </a:prstGeom>
          <a:noFill/>
          <a:ln w="38100" cap="flat">
            <a:solidFill>
              <a:srgbClr val="E77771"/>
            </a:solidFill>
            <a:prstDash val="solid"/>
            <a:miter lim="400000"/>
          </a:ln>
          <a:effectLst/>
        </p:spPr>
        <p:txBody>
          <a:bodyPr wrap="square" lIns="50800" tIns="50800" rIns="50800" bIns="50800" numCol="1" anchor="ctr">
            <a:noAutofit/>
          </a:bodyPr>
          <a:lstStyle/>
          <a:p>
            <a:pPr defTabSz="584200">
              <a:defRPr sz="2200">
                <a:solidFill>
                  <a:srgbClr val="FFFFFF"/>
                </a:solidFill>
                <a:latin typeface="Helvetica Neue Medium"/>
                <a:ea typeface="Helvetica Neue Medium"/>
                <a:cs typeface="Helvetica Neue Medium"/>
                <a:sym typeface="Helvetica Neue Medium"/>
              </a:defRPr>
            </a:pPr>
            <a:endParaRP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 name="데이터 전처리"/>
          <p:cNvSpPr txBox="1"/>
          <p:nvPr/>
        </p:nvSpPr>
        <p:spPr>
          <a:xfrm>
            <a:off x="4632325" y="4473574"/>
            <a:ext cx="3740151" cy="80645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000">
                <a:solidFill>
                  <a:srgbClr val="000000"/>
                </a:solidFill>
                <a:latin typeface="NanumSquare Bold"/>
                <a:ea typeface="NanumSquare Bold"/>
                <a:cs typeface="NanumSquare Bold"/>
                <a:sym typeface="NanumSquare Bold"/>
              </a:defRPr>
            </a:lvl1pPr>
          </a:lstStyle>
          <a:p>
            <a:r>
              <a:t>데이터 전처리</a:t>
            </a:r>
          </a:p>
        </p:txBody>
      </p:sp>
      <p:sp>
        <p:nvSpPr>
          <p:cNvPr id="258" name="직사각형"/>
          <p:cNvSpPr/>
          <p:nvPr/>
        </p:nvSpPr>
        <p:spPr>
          <a:xfrm>
            <a:off x="-8468" y="-8467"/>
            <a:ext cx="13021737" cy="160273"/>
          </a:xfrm>
          <a:prstGeom prst="rect">
            <a:avLst/>
          </a:prstGeom>
          <a:solidFill>
            <a:srgbClr val="E77771"/>
          </a:solidFill>
          <a:ln w="12700">
            <a:miter lim="400000"/>
          </a:ln>
        </p:spPr>
        <p:txBody>
          <a:bodyPr lIns="50800" tIns="50800" rIns="50800" bIns="50800" anchor="ctr"/>
          <a:lstStyle/>
          <a:p>
            <a:pPr defTabSz="1130300">
              <a:defRPr sz="3200">
                <a:solidFill>
                  <a:srgbClr val="FFFFFF"/>
                </a:solidFill>
                <a:latin typeface="Avenir Next Regular"/>
                <a:ea typeface="Avenir Next Regular"/>
                <a:cs typeface="Avenir Next Regular"/>
                <a:sym typeface="Avenir Next Regular"/>
              </a:defRPr>
            </a:pPr>
            <a:endParaRPr/>
          </a:p>
        </p:txBody>
      </p:sp>
      <p:sp>
        <p:nvSpPr>
          <p:cNvPr id="259" name="직사각형"/>
          <p:cNvSpPr/>
          <p:nvPr/>
        </p:nvSpPr>
        <p:spPr>
          <a:xfrm>
            <a:off x="-8467" y="9601200"/>
            <a:ext cx="13021734" cy="160273"/>
          </a:xfrm>
          <a:prstGeom prst="rect">
            <a:avLst/>
          </a:prstGeom>
          <a:solidFill>
            <a:srgbClr val="E77771"/>
          </a:solidFill>
          <a:ln w="12700">
            <a:miter lim="400000"/>
          </a:ln>
        </p:spPr>
        <p:txBody>
          <a:bodyPr lIns="50800" tIns="50800" rIns="50800" bIns="50800" anchor="ctr"/>
          <a:lstStyle/>
          <a:p>
            <a:pPr defTabSz="1130300">
              <a:defRPr sz="3200">
                <a:solidFill>
                  <a:srgbClr val="FFFFFF"/>
                </a:solidFill>
                <a:latin typeface="Avenir Next Regular"/>
                <a:ea typeface="Avenir Next Regular"/>
                <a:cs typeface="Avenir Next Regular"/>
                <a:sym typeface="Avenir Next Regular"/>
              </a:defRPr>
            </a:pPr>
            <a:endParaRP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 name="직사각형"/>
          <p:cNvSpPr/>
          <p:nvPr/>
        </p:nvSpPr>
        <p:spPr>
          <a:xfrm>
            <a:off x="-8468" y="-8467"/>
            <a:ext cx="13021737" cy="160273"/>
          </a:xfrm>
          <a:prstGeom prst="rect">
            <a:avLst/>
          </a:prstGeom>
          <a:solidFill>
            <a:srgbClr val="E77771"/>
          </a:solidFill>
          <a:ln w="12700">
            <a:miter lim="400000"/>
          </a:ln>
        </p:spPr>
        <p:txBody>
          <a:bodyPr lIns="50800" tIns="50800" rIns="50800" bIns="50800" anchor="ctr"/>
          <a:lstStyle/>
          <a:p>
            <a:pPr defTabSz="1130300">
              <a:defRPr sz="3200">
                <a:solidFill>
                  <a:srgbClr val="FFFFFF"/>
                </a:solidFill>
                <a:latin typeface="Avenir Next Regular"/>
                <a:ea typeface="Avenir Next Regular"/>
                <a:cs typeface="Avenir Next Regular"/>
                <a:sym typeface="Avenir Next Regular"/>
              </a:defRPr>
            </a:pPr>
            <a:endParaRPr/>
          </a:p>
        </p:txBody>
      </p:sp>
      <p:sp>
        <p:nvSpPr>
          <p:cNvPr id="262" name="직사각형"/>
          <p:cNvSpPr/>
          <p:nvPr/>
        </p:nvSpPr>
        <p:spPr>
          <a:xfrm>
            <a:off x="-8467" y="9601200"/>
            <a:ext cx="13021734" cy="160273"/>
          </a:xfrm>
          <a:prstGeom prst="rect">
            <a:avLst/>
          </a:prstGeom>
          <a:solidFill>
            <a:srgbClr val="E77771"/>
          </a:solidFill>
          <a:ln w="12700">
            <a:miter lim="400000"/>
          </a:ln>
        </p:spPr>
        <p:txBody>
          <a:bodyPr lIns="50800" tIns="50800" rIns="50800" bIns="50800" anchor="ctr"/>
          <a:lstStyle/>
          <a:p>
            <a:pPr defTabSz="1130300">
              <a:defRPr sz="3200">
                <a:solidFill>
                  <a:srgbClr val="FFFFFF"/>
                </a:solidFill>
                <a:latin typeface="Avenir Next Regular"/>
                <a:ea typeface="Avenir Next Regular"/>
                <a:cs typeface="Avenir Next Regular"/>
                <a:sym typeface="Avenir Next Regular"/>
              </a:defRPr>
            </a:pPr>
            <a:endParaRPr/>
          </a:p>
        </p:txBody>
      </p:sp>
      <p:sp>
        <p:nvSpPr>
          <p:cNvPr id="263" name="팀 구성 및 역할"/>
          <p:cNvSpPr txBox="1"/>
          <p:nvPr/>
        </p:nvSpPr>
        <p:spPr>
          <a:xfrm>
            <a:off x="2534361" y="330112"/>
            <a:ext cx="2960656" cy="4912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90000"/>
              </a:lnSpc>
              <a:defRPr sz="2400" spc="-48">
                <a:solidFill>
                  <a:srgbClr val="D5D5D5"/>
                </a:solidFill>
                <a:latin typeface="NanumSquareR"/>
                <a:ea typeface="NanumSquareR"/>
                <a:cs typeface="NanumSquareR"/>
                <a:sym typeface="NanumSquareR"/>
              </a:defRPr>
            </a:lvl1pPr>
          </a:lstStyle>
          <a:p>
            <a:r>
              <a:t>팀 구성 및 역할</a:t>
            </a:r>
          </a:p>
        </p:txBody>
      </p:sp>
      <p:sp>
        <p:nvSpPr>
          <p:cNvPr id="264" name="결론 및 향후 과제"/>
          <p:cNvSpPr txBox="1"/>
          <p:nvPr/>
        </p:nvSpPr>
        <p:spPr>
          <a:xfrm>
            <a:off x="8410226" y="330112"/>
            <a:ext cx="2960657" cy="4912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90000"/>
              </a:lnSpc>
              <a:defRPr sz="2400" spc="-48">
                <a:solidFill>
                  <a:srgbClr val="D5D5D5"/>
                </a:solidFill>
                <a:latin typeface="NanumSquareR"/>
                <a:ea typeface="NanumSquareR"/>
                <a:cs typeface="NanumSquareR"/>
                <a:sym typeface="NanumSquareR"/>
              </a:defRPr>
            </a:lvl1pPr>
          </a:lstStyle>
          <a:p>
            <a:r>
              <a:t>결론 및 향후 과제</a:t>
            </a:r>
          </a:p>
        </p:txBody>
      </p:sp>
      <p:sp>
        <p:nvSpPr>
          <p:cNvPr id="265" name="느낀점"/>
          <p:cNvSpPr txBox="1"/>
          <p:nvPr/>
        </p:nvSpPr>
        <p:spPr>
          <a:xfrm>
            <a:off x="11213487" y="340783"/>
            <a:ext cx="1927723" cy="469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90000"/>
              </a:lnSpc>
              <a:defRPr sz="2400" spc="-48">
                <a:solidFill>
                  <a:srgbClr val="D5D5D5"/>
                </a:solidFill>
                <a:latin typeface="NanumSquareR"/>
                <a:ea typeface="NanumSquareR"/>
                <a:cs typeface="NanumSquareR"/>
                <a:sym typeface="NanumSquareR"/>
              </a:defRPr>
            </a:lvl1pPr>
          </a:lstStyle>
          <a:p>
            <a:r>
              <a:t>느낀점</a:t>
            </a:r>
          </a:p>
        </p:txBody>
      </p:sp>
      <p:sp>
        <p:nvSpPr>
          <p:cNvPr id="266" name="수행 절차 및 방법"/>
          <p:cNvSpPr txBox="1"/>
          <p:nvPr/>
        </p:nvSpPr>
        <p:spPr>
          <a:xfrm>
            <a:off x="5438426" y="330112"/>
            <a:ext cx="2960657" cy="4912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90000"/>
              </a:lnSpc>
              <a:defRPr sz="2400" b="1" spc="-48">
                <a:solidFill>
                  <a:srgbClr val="000000"/>
                </a:solidFill>
                <a:latin typeface="NanumSquareB"/>
                <a:ea typeface="NanumSquareB"/>
                <a:cs typeface="NanumSquareB"/>
                <a:sym typeface="NanumSquareB"/>
              </a:defRPr>
            </a:lvl1pPr>
          </a:lstStyle>
          <a:p>
            <a:r>
              <a:t>수행 절차 및 방법</a:t>
            </a:r>
          </a:p>
        </p:txBody>
      </p:sp>
      <p:sp>
        <p:nvSpPr>
          <p:cNvPr id="267" name="프로젝트 배경"/>
          <p:cNvSpPr txBox="1"/>
          <p:nvPr/>
        </p:nvSpPr>
        <p:spPr>
          <a:xfrm>
            <a:off x="104426" y="330112"/>
            <a:ext cx="2494197" cy="4912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90000"/>
              </a:lnSpc>
              <a:defRPr sz="2400" spc="-48">
                <a:solidFill>
                  <a:srgbClr val="D5D5D5"/>
                </a:solidFill>
                <a:latin typeface="NanumSquareR"/>
                <a:ea typeface="NanumSquareR"/>
                <a:cs typeface="NanumSquareR"/>
                <a:sym typeface="NanumSquareR"/>
              </a:defRPr>
            </a:lvl1pPr>
          </a:lstStyle>
          <a:p>
            <a:r>
              <a:t>프로젝트 배경</a:t>
            </a:r>
          </a:p>
        </p:txBody>
      </p:sp>
      <p:sp>
        <p:nvSpPr>
          <p:cNvPr id="268" name="03-3 데이터 전처리 및 탐색"/>
          <p:cNvSpPr txBox="1"/>
          <p:nvPr/>
        </p:nvSpPr>
        <p:spPr>
          <a:xfrm>
            <a:off x="5771660" y="890948"/>
            <a:ext cx="2294189" cy="35712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b="1" spc="-16">
                <a:solidFill>
                  <a:srgbClr val="000000"/>
                </a:solidFill>
                <a:latin typeface="NanumSquareB"/>
                <a:ea typeface="NanumSquareB"/>
                <a:cs typeface="NanumSquareB"/>
                <a:sym typeface="NanumSquareB"/>
              </a:defRPr>
            </a:lvl1pPr>
          </a:lstStyle>
          <a:p>
            <a:r>
              <a:t>03-3 데이터 전처리 및 탐색</a:t>
            </a:r>
          </a:p>
        </p:txBody>
      </p:sp>
      <p:pic>
        <p:nvPicPr>
          <p:cNvPr id="269" name="0-1사상자수대비사망자비율(before).png" descr="0-1사상자수대비사망자비율(before).png"/>
          <p:cNvPicPr>
            <a:picLocks noChangeAspect="1"/>
          </p:cNvPicPr>
          <p:nvPr/>
        </p:nvPicPr>
        <p:blipFill>
          <a:blip r:embed="rId3"/>
          <a:stretch>
            <a:fillRect/>
          </a:stretch>
        </p:blipFill>
        <p:spPr>
          <a:xfrm>
            <a:off x="2357338" y="1642389"/>
            <a:ext cx="3187702" cy="4826002"/>
          </a:xfrm>
          <a:prstGeom prst="rect">
            <a:avLst/>
          </a:prstGeom>
          <a:ln w="12700">
            <a:miter lim="400000"/>
          </a:ln>
        </p:spPr>
      </p:pic>
      <p:grpSp>
        <p:nvGrpSpPr>
          <p:cNvPr id="272" name="그룹"/>
          <p:cNvGrpSpPr/>
          <p:nvPr/>
        </p:nvGrpSpPr>
        <p:grpSpPr>
          <a:xfrm>
            <a:off x="6535390" y="2152129"/>
            <a:ext cx="4480085" cy="3806521"/>
            <a:chOff x="0" y="0"/>
            <a:chExt cx="4480084" cy="3806519"/>
          </a:xfrm>
        </p:grpSpPr>
        <p:pic>
          <p:nvPicPr>
            <p:cNvPr id="270" name="0-1사상자수대비사망자비율(after).png" descr="0-1사상자수대비사망자비율(after).png"/>
            <p:cNvPicPr>
              <a:picLocks noChangeAspect="1"/>
            </p:cNvPicPr>
            <p:nvPr/>
          </p:nvPicPr>
          <p:blipFill>
            <a:blip r:embed="rId4"/>
            <a:stretch>
              <a:fillRect/>
            </a:stretch>
          </p:blipFill>
          <p:spPr>
            <a:xfrm>
              <a:off x="-1" y="-1"/>
              <a:ext cx="4480086" cy="3798106"/>
            </a:xfrm>
            <a:prstGeom prst="rect">
              <a:avLst/>
            </a:prstGeom>
            <a:ln w="12700" cap="flat">
              <a:noFill/>
              <a:miter lim="400000"/>
            </a:ln>
            <a:effectLst/>
          </p:spPr>
        </p:pic>
        <p:sp>
          <p:nvSpPr>
            <p:cNvPr id="271" name="직사각형"/>
            <p:cNvSpPr/>
            <p:nvPr/>
          </p:nvSpPr>
          <p:spPr>
            <a:xfrm>
              <a:off x="2414908" y="107542"/>
              <a:ext cx="2008100" cy="3698978"/>
            </a:xfrm>
            <a:prstGeom prst="rect">
              <a:avLst/>
            </a:prstGeom>
            <a:noFill/>
            <a:ln w="38100" cap="flat">
              <a:solidFill>
                <a:srgbClr val="E77771"/>
              </a:solidFill>
              <a:prstDash val="solid"/>
              <a:miter lim="400000"/>
            </a:ln>
            <a:effectLst/>
          </p:spPr>
          <p:txBody>
            <a:bodyPr wrap="square" lIns="50800" tIns="50800" rIns="50800" bIns="50800" numCol="1" anchor="ctr">
              <a:noAutofit/>
            </a:bodyPr>
            <a:lstStyle/>
            <a:p>
              <a:pPr defTabSz="584200">
                <a:defRPr sz="2200">
                  <a:solidFill>
                    <a:srgbClr val="FFFFFF"/>
                  </a:solidFill>
                  <a:latin typeface="Helvetica Neue Medium"/>
                  <a:ea typeface="Helvetica Neue Medium"/>
                  <a:cs typeface="Helvetica Neue Medium"/>
                  <a:sym typeface="Helvetica Neue Medium"/>
                </a:defRPr>
              </a:pPr>
              <a:endParaRPr/>
            </a:p>
          </p:txBody>
        </p:sp>
      </p:grpSp>
      <p:graphicFrame>
        <p:nvGraphicFramePr>
          <p:cNvPr id="273" name="표"/>
          <p:cNvGraphicFramePr/>
          <p:nvPr/>
        </p:nvGraphicFramePr>
        <p:xfrm>
          <a:off x="2285630" y="6752594"/>
          <a:ext cx="8806773" cy="2585141"/>
        </p:xfrm>
        <a:graphic>
          <a:graphicData uri="http://schemas.openxmlformats.org/drawingml/2006/table">
            <a:tbl>
              <a:tblPr>
                <a:tableStyleId>{4C3C2611-4C71-4FC5-86AE-919BDF0F9419}</a:tableStyleId>
              </a:tblPr>
              <a:tblGrid>
                <a:gridCol w="3177483">
                  <a:extLst>
                    <a:ext uri="{9D8B030D-6E8A-4147-A177-3AD203B41FA5}">
                      <a16:colId xmlns:a16="http://schemas.microsoft.com/office/drawing/2014/main" val="20000"/>
                    </a:ext>
                  </a:extLst>
                </a:gridCol>
                <a:gridCol w="5629290">
                  <a:extLst>
                    <a:ext uri="{9D8B030D-6E8A-4147-A177-3AD203B41FA5}">
                      <a16:colId xmlns:a16="http://schemas.microsoft.com/office/drawing/2014/main" val="20001"/>
                    </a:ext>
                  </a:extLst>
                </a:gridCol>
              </a:tblGrid>
              <a:tr h="433388">
                <a:tc>
                  <a:txBody>
                    <a:bodyPr/>
                    <a:lstStyle/>
                    <a:p>
                      <a:pPr>
                        <a:defRPr sz="1800"/>
                      </a:pPr>
                      <a:r>
                        <a:rPr sz="1400">
                          <a:latin typeface="NanumSquareR"/>
                          <a:ea typeface="NanumSquareR"/>
                          <a:cs typeface="NanumSquareR"/>
                          <a:sym typeface="NanumSquareR"/>
                        </a:rPr>
                        <a:t>NaN값 제거</a:t>
                      </a:r>
                    </a:p>
                  </a:txBody>
                  <a:tcPr marL="50800" marR="50800" marT="50800" marB="50800" anchor="ctr"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tcPr>
                </a:tc>
                <a:tc>
                  <a:txBody>
                    <a:bodyPr/>
                    <a:lstStyle/>
                    <a:p>
                      <a:pPr algn="l">
                        <a:defRPr sz="1800"/>
                      </a:pPr>
                      <a:r>
                        <a:rPr sz="1400">
                          <a:latin typeface="NanumSquareR"/>
                          <a:ea typeface="NanumSquareR"/>
                          <a:cs typeface="NanumSquareR"/>
                          <a:sym typeface="NanumSquareR"/>
                        </a:rPr>
                        <a:t>age_data.dropna(inplace=True)</a:t>
                      </a:r>
                    </a:p>
                  </a:txBody>
                  <a:tcPr marL="50800" marR="50800" marT="50800" marB="50800" anchor="ctr"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tcPr>
                </a:tc>
                <a:extLst>
                  <a:ext uri="{0D108BD9-81ED-4DB2-BD59-A6C34878D82A}">
                    <a16:rowId xmlns:a16="http://schemas.microsoft.com/office/drawing/2014/main" val="10000"/>
                  </a:ext>
                </a:extLst>
              </a:tr>
              <a:tr h="433388">
                <a:tc>
                  <a:txBody>
                    <a:bodyPr/>
                    <a:lstStyle/>
                    <a:p>
                      <a:pPr>
                        <a:defRPr sz="1800"/>
                      </a:pPr>
                      <a:r>
                        <a:rPr sz="1400">
                          <a:latin typeface="NanumSquareR"/>
                          <a:ea typeface="NanumSquareR"/>
                          <a:cs typeface="NanumSquareR"/>
                          <a:sym typeface="NanumSquareR"/>
                        </a:rPr>
                        <a:t>연령층 별로 인덱스 설정</a:t>
                      </a:r>
                    </a:p>
                  </a:txBody>
                  <a:tcPr marL="50800" marR="50800" marT="50800" marB="50800" anchor="ctr"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tcPr>
                </a:tc>
                <a:tc>
                  <a:txBody>
                    <a:bodyPr/>
                    <a:lstStyle/>
                    <a:p>
                      <a:pPr algn="l">
                        <a:defRPr sz="1800"/>
                      </a:pPr>
                      <a:r>
                        <a:rPr sz="1400">
                          <a:latin typeface="NanumSquareR"/>
                          <a:ea typeface="NanumSquareR"/>
                          <a:cs typeface="NanumSquareR"/>
                          <a:sym typeface="NanumSquareR"/>
                        </a:rPr>
                        <a:t>age_data.set_index(age_data['연령층별'],inplace=True)</a:t>
                      </a:r>
                    </a:p>
                  </a:txBody>
                  <a:tcPr marL="50800" marR="50800" marT="50800" marB="50800" anchor="ctr"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tcPr>
                </a:tc>
                <a:extLst>
                  <a:ext uri="{0D108BD9-81ED-4DB2-BD59-A6C34878D82A}">
                    <a16:rowId xmlns:a16="http://schemas.microsoft.com/office/drawing/2014/main" val="10001"/>
                  </a:ext>
                </a:extLst>
              </a:tr>
              <a:tr h="433388">
                <a:tc>
                  <a:txBody>
                    <a:bodyPr/>
                    <a:lstStyle/>
                    <a:p>
                      <a:pPr>
                        <a:defRPr sz="1800"/>
                      </a:pPr>
                      <a:r>
                        <a:rPr sz="1400">
                          <a:latin typeface="NanumSquareR"/>
                          <a:ea typeface="NanumSquareR"/>
                          <a:cs typeface="NanumSquareR"/>
                          <a:sym typeface="NanumSquareR"/>
                        </a:rPr>
                        <a:t>사망자수만 추출</a:t>
                      </a:r>
                    </a:p>
                  </a:txBody>
                  <a:tcPr marL="50800" marR="50800" marT="50800" marB="50800" anchor="ctr"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tcPr>
                </a:tc>
                <a:tc>
                  <a:txBody>
                    <a:bodyPr/>
                    <a:lstStyle/>
                    <a:p>
                      <a:pPr algn="l">
                        <a:defRPr sz="1800"/>
                      </a:pPr>
                      <a:r>
                        <a:rPr sz="1400">
                          <a:latin typeface="NanumSquareR"/>
                          <a:ea typeface="NanumSquareR"/>
                          <a:cs typeface="NanumSquareR"/>
                          <a:sym typeface="NanumSquareR"/>
                        </a:rPr>
                        <a:t>die_data = age_data[0::2]</a:t>
                      </a:r>
                    </a:p>
                  </a:txBody>
                  <a:tcPr marL="50800" marR="50800" marT="50800" marB="50800" anchor="ctr"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tcPr>
                </a:tc>
                <a:extLst>
                  <a:ext uri="{0D108BD9-81ED-4DB2-BD59-A6C34878D82A}">
                    <a16:rowId xmlns:a16="http://schemas.microsoft.com/office/drawing/2014/main" val="10002"/>
                  </a:ext>
                </a:extLst>
              </a:tr>
              <a:tr h="433388">
                <a:tc>
                  <a:txBody>
                    <a:bodyPr/>
                    <a:lstStyle/>
                    <a:p>
                      <a:pPr>
                        <a:defRPr sz="1800"/>
                      </a:pPr>
                      <a:r>
                        <a:rPr sz="1400">
                          <a:latin typeface="NanumSquareR"/>
                          <a:ea typeface="NanumSquareR"/>
                          <a:cs typeface="NanumSquareR"/>
                          <a:sym typeface="NanumSquareR"/>
                        </a:rPr>
                        <a:t>부상자수만 추출 </a:t>
                      </a:r>
                    </a:p>
                  </a:txBody>
                  <a:tcPr marL="50800" marR="50800" marT="50800" marB="50800" anchor="ctr"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tcPr>
                </a:tc>
                <a:tc>
                  <a:txBody>
                    <a:bodyPr/>
                    <a:lstStyle/>
                    <a:p>
                      <a:pPr algn="l">
                        <a:defRPr sz="1800"/>
                      </a:pPr>
                      <a:r>
                        <a:rPr sz="1400">
                          <a:latin typeface="NanumSquareR"/>
                          <a:ea typeface="NanumSquareR"/>
                          <a:cs typeface="NanumSquareR"/>
                          <a:sym typeface="NanumSquareR"/>
                        </a:rPr>
                        <a:t>nondie_data = age_data[1::2]</a:t>
                      </a:r>
                    </a:p>
                  </a:txBody>
                  <a:tcPr marL="50800" marR="50800" marT="50800" marB="50800" anchor="ctr"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tcPr>
                </a:tc>
                <a:extLst>
                  <a:ext uri="{0D108BD9-81ED-4DB2-BD59-A6C34878D82A}">
                    <a16:rowId xmlns:a16="http://schemas.microsoft.com/office/drawing/2014/main" val="10003"/>
                  </a:ext>
                </a:extLst>
              </a:tr>
              <a:tr h="851589">
                <a:tc>
                  <a:txBody>
                    <a:bodyPr/>
                    <a:lstStyle/>
                    <a:p>
                      <a:pPr>
                        <a:defRPr sz="1800"/>
                      </a:pPr>
                      <a:r>
                        <a:rPr sz="1400">
                          <a:latin typeface="NanumSquareR"/>
                          <a:ea typeface="NanumSquareR"/>
                          <a:cs typeface="NanumSquareR"/>
                          <a:sym typeface="NanumSquareR"/>
                        </a:rPr>
                        <a:t>사상자 수 대비 사망자 비율 구하기</a:t>
                      </a:r>
                    </a:p>
                  </a:txBody>
                  <a:tcPr marL="50800" marR="50800" marT="50800" marB="50800" anchor="ctr"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tcPr>
                </a:tc>
                <a:tc>
                  <a:txBody>
                    <a:bodyPr/>
                    <a:lstStyle/>
                    <a:p>
                      <a:pPr algn="l">
                        <a:defRPr sz="1800"/>
                      </a:pPr>
                      <a:r>
                        <a:rPr sz="1400">
                          <a:latin typeface="NanumSquareR"/>
                          <a:ea typeface="NanumSquareR"/>
                          <a:cs typeface="NanumSquareR"/>
                          <a:sym typeface="NanumSquareR"/>
                        </a:rPr>
                        <a:t>nondie_per_die_result["사상자수대비 사망자 비율”] = (nondie_per_die_result[‘사망자수’] / nondie_per_die_result[“사망자수"] + nondie_per_die_result[“부상자수”] * 100).round(2)</a:t>
                      </a:r>
                    </a:p>
                  </a:txBody>
                  <a:tcPr marL="50800" marR="50800" marT="50800" marB="50800" anchor="ctr"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tcPr>
                </a:tc>
                <a:extLst>
                  <a:ext uri="{0D108BD9-81ED-4DB2-BD59-A6C34878D82A}">
                    <a16:rowId xmlns:a16="http://schemas.microsoft.com/office/drawing/2014/main" val="10004"/>
                  </a:ext>
                </a:extLst>
              </a:tr>
            </a:tbl>
          </a:graphicData>
        </a:graphic>
      </p:graphicFrame>
      <p:sp>
        <p:nvSpPr>
          <p:cNvPr id="274" name="삼각형"/>
          <p:cNvSpPr/>
          <p:nvPr/>
        </p:nvSpPr>
        <p:spPr>
          <a:xfrm rot="13460346">
            <a:off x="5854334" y="4119078"/>
            <a:ext cx="286881" cy="28688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5E5E5E"/>
          </a:solidFill>
          <a:ln w="12700">
            <a:miter lim="400000"/>
          </a:ln>
        </p:spPr>
        <p:txBody>
          <a:bodyPr lIns="50800" tIns="50800" rIns="50800" bIns="50800" anchor="ctr"/>
          <a:lstStyle/>
          <a:p>
            <a:pPr defTabSz="584200">
              <a:defRPr sz="2200">
                <a:solidFill>
                  <a:srgbClr val="FFFFFF"/>
                </a:solidFill>
                <a:latin typeface="Helvetica Neue Medium"/>
                <a:ea typeface="Helvetica Neue Medium"/>
                <a:cs typeface="Helvetica Neue Medium"/>
                <a:sym typeface="Helvetica Neue Medium"/>
              </a:defRPr>
            </a:pPr>
            <a:endParaRPr/>
          </a:p>
        </p:txBody>
      </p:sp>
      <p:sp>
        <p:nvSpPr>
          <p:cNvPr id="275" name="&lt;전국 연령층별 교통사고 사상자 수&gt;"/>
          <p:cNvSpPr txBox="1"/>
          <p:nvPr/>
        </p:nvSpPr>
        <p:spPr>
          <a:xfrm>
            <a:off x="2664704" y="1329831"/>
            <a:ext cx="2580895" cy="27444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300">
                <a:solidFill>
                  <a:srgbClr val="232333"/>
                </a:solidFill>
                <a:latin typeface="+mn-lt"/>
                <a:ea typeface="+mn-ea"/>
                <a:cs typeface="+mn-cs"/>
                <a:sym typeface="NanumSquare Regular"/>
              </a:defRPr>
            </a:lvl1pPr>
          </a:lstStyle>
          <a:p>
            <a:r>
              <a:t>&lt;전국 연령층별 교통사고 사상자 수&gt;</a:t>
            </a:r>
          </a:p>
        </p:txBody>
      </p:sp>
    </p:spTree>
  </p:cSld>
  <p:clrMapOvr>
    <a:masterClrMapping/>
  </p:clrMapOvr>
  <p:transition spd="med"/>
</p:sld>
</file>

<file path=ppt/theme/theme1.xml><?xml version="1.0" encoding="utf-8"?>
<a:theme xmlns:a="http://schemas.openxmlformats.org/drawingml/2006/main" name="21_BasicWhite">
  <a:themeElements>
    <a:clrScheme name="21_BasicWhite">
      <a:dk1>
        <a:srgbClr val="5E5E5E"/>
      </a:dk1>
      <a:lt1>
        <a:srgbClr val="FFFFFF"/>
      </a:lt1>
      <a:dk2>
        <a:srgbClr val="A7A7A7"/>
      </a:dk2>
      <a:lt2>
        <a:srgbClr val="535353"/>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a:ea typeface="Helvetica"/>
        <a:cs typeface="Helvetica"/>
      </a:majorFont>
      <a:minorFont>
        <a:latin typeface="NanumSquare Regular"/>
        <a:ea typeface="NanumSquare Regular"/>
        <a:cs typeface="NanumSquare Regular"/>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50800" tIns="50800" rIns="50800" bIns="50800" numCol="1" spcCol="38100" rtlCol="0" anchor="ctr">
        <a:spAutoFit/>
      </a:bodyPr>
      <a:lstStyle>
        <a:defPPr marL="0" marR="0" indent="0" algn="ctr" defTabSz="1733930"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5E5E5E"/>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1733930"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5E5E5E"/>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Office テーマ">
  <a:themeElements>
    <a:clrScheme name="Coral_2019">
      <a:dk1>
        <a:sysClr val="windowText" lastClr="000000"/>
      </a:dk1>
      <a:lt1>
        <a:sysClr val="window" lastClr="FFFFFF"/>
      </a:lt1>
      <a:dk2>
        <a:srgbClr val="D0CECE"/>
      </a:dk2>
      <a:lt2>
        <a:srgbClr val="FFFFFF"/>
      </a:lt2>
      <a:accent1>
        <a:srgbClr val="F86F6C"/>
      </a:accent1>
      <a:accent2>
        <a:srgbClr val="E9D3C6"/>
      </a:accent2>
      <a:accent3>
        <a:srgbClr val="EAA65F"/>
      </a:accent3>
      <a:accent4>
        <a:srgbClr val="BBAB94"/>
      </a:accent4>
      <a:accent5>
        <a:srgbClr val="BEDAE5"/>
      </a:accent5>
      <a:accent6>
        <a:srgbClr val="688084"/>
      </a:accent6>
      <a:hlink>
        <a:srgbClr val="44546A"/>
      </a:hlink>
      <a:folHlink>
        <a:srgbClr val="44546A"/>
      </a:folHlink>
    </a:clrScheme>
    <a:fontScheme name="free">
      <a:majorFont>
        <a:latin typeface="Arial"/>
        <a:ea typeface="나눔스퀘어라운드 Regular"/>
        <a:cs typeface=""/>
      </a:majorFont>
      <a:minorFont>
        <a:latin typeface="Arial"/>
        <a:ea typeface="나눔스퀘어라운드 Regular"/>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kumimoji="1"/>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1_BasicWhite">
  <a:themeElements>
    <a:clrScheme name="21_BasicWhite">
      <a:dk1>
        <a:srgbClr val="000000"/>
      </a:dk1>
      <a:lt1>
        <a:srgbClr val="FFFFFF"/>
      </a:lt1>
      <a:dk2>
        <a:srgbClr val="A7A7A7"/>
      </a:dk2>
      <a:lt2>
        <a:srgbClr val="535353"/>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a:ea typeface="Helvetica"/>
        <a:cs typeface="Helvetica"/>
      </a:majorFont>
      <a:minorFont>
        <a:latin typeface="NanumSquare Regular"/>
        <a:ea typeface="NanumSquare Regular"/>
        <a:cs typeface="NanumSquare Regular"/>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50800" tIns="50800" rIns="50800" bIns="50800" numCol="1" spcCol="38100" rtlCol="0" anchor="ctr">
        <a:spAutoFit/>
      </a:bodyPr>
      <a:lstStyle>
        <a:defPPr marL="0" marR="0" indent="0" algn="ctr" defTabSz="1733930"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5E5E5E"/>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1733930"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5E5E5E"/>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451</TotalTime>
  <Words>3724</Words>
  <Application>Microsoft Office PowerPoint</Application>
  <PresentationFormat>사용자 지정</PresentationFormat>
  <Paragraphs>560</Paragraphs>
  <Slides>31</Slides>
  <Notes>28</Notes>
  <HiddenSlides>0</HiddenSlides>
  <MMClips>0</MMClips>
  <ScaleCrop>false</ScaleCrop>
  <HeadingPairs>
    <vt:vector size="6" baseType="variant">
      <vt:variant>
        <vt:lpstr>사용한 글꼴</vt:lpstr>
      </vt:variant>
      <vt:variant>
        <vt:i4>18</vt:i4>
      </vt:variant>
      <vt:variant>
        <vt:lpstr>테마</vt:lpstr>
      </vt:variant>
      <vt:variant>
        <vt:i4>2</vt:i4>
      </vt:variant>
      <vt:variant>
        <vt:lpstr>슬라이드 제목</vt:lpstr>
      </vt:variant>
      <vt:variant>
        <vt:i4>31</vt:i4>
      </vt:variant>
    </vt:vector>
  </HeadingPairs>
  <TitlesOfParts>
    <vt:vector size="51" baseType="lpstr">
      <vt:lpstr>Adobe 고딕 Std B</vt:lpstr>
      <vt:lpstr>AppleSDGothicNeo-Bold</vt:lpstr>
      <vt:lpstr>Avenir Next Demi Bold</vt:lpstr>
      <vt:lpstr>Avenir Next Medium</vt:lpstr>
      <vt:lpstr>Avenir Next Regular</vt:lpstr>
      <vt:lpstr>Canela Bold</vt:lpstr>
      <vt:lpstr>Helvetica Neue</vt:lpstr>
      <vt:lpstr>Helvetica Neue Medium</vt:lpstr>
      <vt:lpstr>Nanum Gothic</vt:lpstr>
      <vt:lpstr>NanumSquare Bold</vt:lpstr>
      <vt:lpstr>NanumSquare Regular</vt:lpstr>
      <vt:lpstr>NanumSquareB</vt:lpstr>
      <vt:lpstr>NanumSquareEB</vt:lpstr>
      <vt:lpstr>NanumSquareR</vt:lpstr>
      <vt:lpstr>나눔고딕</vt:lpstr>
      <vt:lpstr>나눔스퀘어라운드 Regular</vt:lpstr>
      <vt:lpstr>맑은 고딕</vt:lpstr>
      <vt:lpstr>Arial</vt:lpstr>
      <vt:lpstr>21_BasicWhite</vt:lpstr>
      <vt:lpstr>Office テーマ</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BGBB;kim, Mi-jeong</dc:creator>
  <cp:lastModifiedBy>JO SOJIN</cp:lastModifiedBy>
  <cp:revision>89</cp:revision>
  <dcterms:modified xsi:type="dcterms:W3CDTF">2021-08-23T13:47:25Z</dcterms:modified>
</cp:coreProperties>
</file>